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Default Extension="jpg" ContentType="image/jpg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</p:sldIdLst>
  <p:sldSz cx="6654800" cy="9372600"/>
  <p:notesSz cx="6654800" cy="93726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99538" y="2905506"/>
            <a:ext cx="5661437" cy="1968245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999077" y="5248656"/>
            <a:ext cx="4662360" cy="234315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/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/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/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33025" y="2155698"/>
            <a:ext cx="2897324" cy="618591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430165" y="2155698"/>
            <a:ext cx="2897324" cy="618591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/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4.xml"/><Relationship Id="rId4" Type="http://schemas.openxmlformats.org/officeDocument/2006/relationships/slideLayout" Target="../slideLayouts/slideLayout6.xml"/><Relationship Id="rId5" Type="http://schemas.openxmlformats.org/officeDocument/2006/relationships/slideLayout" Target="../slideLayouts/slideLayout7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png"/><Relationship Id="rId9" Type="http://schemas.openxmlformats.org/officeDocument/2006/relationships/image" Target="../media/image3.png"/><Relationship Id="rId10" Type="http://schemas.openxmlformats.org/officeDocument/2006/relationships/image" Target="../media/image4.png"/><Relationship Id="rId11" Type="http://schemas.openxmlformats.org/officeDocument/2006/relationships/image" Target="../media/image5.png"/><Relationship Id="rId12" Type="http://schemas.openxmlformats.org/officeDocument/2006/relationships/image" Target="../media/image6.png"/><Relationship Id="rId13" Type="http://schemas.openxmlformats.org/officeDocument/2006/relationships/image" Target="../media/image7.png"/><Relationship Id="rId14" Type="http://schemas.openxmlformats.org/officeDocument/2006/relationships/image" Target="../media/image8.png"/><Relationship Id="rId15" Type="http://schemas.openxmlformats.org/officeDocument/2006/relationships/image" Target="../media/image9.png"/><Relationship Id="rId16" Type="http://schemas.openxmlformats.org/officeDocument/2006/relationships/image" Target="../media/image10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6659994" cy="482300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7" name="bk object 17"/>
          <p:cNvSpPr/>
          <p:nvPr/>
        </p:nvSpPr>
        <p:spPr>
          <a:xfrm>
            <a:off x="989578" y="2933845"/>
            <a:ext cx="399923" cy="399923"/>
          </a:xfrm>
          <a:custGeom>
            <a:avLst/>
            <a:gdLst/>
            <a:ahLst/>
            <a:cxnLst/>
            <a:rect l="l" t="t" r="r" b="b"/>
            <a:pathLst>
              <a:path w="399923" h="399923">
                <a:moveTo>
                  <a:pt x="199961" y="0"/>
                </a:moveTo>
                <a:lnTo>
                  <a:pt x="151911" y="5811"/>
                </a:lnTo>
                <a:lnTo>
                  <a:pt x="108071" y="22321"/>
                </a:lnTo>
                <a:lnTo>
                  <a:pt x="69832" y="48137"/>
                </a:lnTo>
                <a:lnTo>
                  <a:pt x="38583" y="81870"/>
                </a:lnTo>
                <a:lnTo>
                  <a:pt x="15715" y="122131"/>
                </a:lnTo>
                <a:lnTo>
                  <a:pt x="2617" y="167528"/>
                </a:lnTo>
                <a:lnTo>
                  <a:pt x="0" y="199961"/>
                </a:lnTo>
                <a:lnTo>
                  <a:pt x="662" y="216361"/>
                </a:lnTo>
                <a:lnTo>
                  <a:pt x="10195" y="263166"/>
                </a:lnTo>
                <a:lnTo>
                  <a:pt x="29961" y="305294"/>
                </a:lnTo>
                <a:lnTo>
                  <a:pt x="58570" y="341356"/>
                </a:lnTo>
                <a:lnTo>
                  <a:pt x="94634" y="369965"/>
                </a:lnTo>
                <a:lnTo>
                  <a:pt x="136761" y="389729"/>
                </a:lnTo>
                <a:lnTo>
                  <a:pt x="183562" y="399260"/>
                </a:lnTo>
                <a:lnTo>
                  <a:pt x="199961" y="399922"/>
                </a:lnTo>
                <a:lnTo>
                  <a:pt x="216361" y="399260"/>
                </a:lnTo>
                <a:lnTo>
                  <a:pt x="232397" y="397305"/>
                </a:lnTo>
                <a:lnTo>
                  <a:pt x="241335" y="395477"/>
                </a:lnTo>
                <a:lnTo>
                  <a:pt x="199961" y="395477"/>
                </a:lnTo>
                <a:lnTo>
                  <a:pt x="183926" y="394829"/>
                </a:lnTo>
                <a:lnTo>
                  <a:pt x="138165" y="385509"/>
                </a:lnTo>
                <a:lnTo>
                  <a:pt x="96974" y="366183"/>
                </a:lnTo>
                <a:lnTo>
                  <a:pt x="61712" y="338210"/>
                </a:lnTo>
                <a:lnTo>
                  <a:pt x="33739" y="302948"/>
                </a:lnTo>
                <a:lnTo>
                  <a:pt x="14413" y="261757"/>
                </a:lnTo>
                <a:lnTo>
                  <a:pt x="5093" y="215996"/>
                </a:lnTo>
                <a:lnTo>
                  <a:pt x="4445" y="199961"/>
                </a:lnTo>
                <a:lnTo>
                  <a:pt x="5093" y="183926"/>
                </a:lnTo>
                <a:lnTo>
                  <a:pt x="14413" y="138165"/>
                </a:lnTo>
                <a:lnTo>
                  <a:pt x="33739" y="96974"/>
                </a:lnTo>
                <a:lnTo>
                  <a:pt x="61712" y="61712"/>
                </a:lnTo>
                <a:lnTo>
                  <a:pt x="96974" y="33739"/>
                </a:lnTo>
                <a:lnTo>
                  <a:pt x="138165" y="14413"/>
                </a:lnTo>
                <a:lnTo>
                  <a:pt x="183926" y="5093"/>
                </a:lnTo>
                <a:lnTo>
                  <a:pt x="199961" y="4444"/>
                </a:lnTo>
                <a:lnTo>
                  <a:pt x="241332" y="4444"/>
                </a:lnTo>
                <a:lnTo>
                  <a:pt x="232397" y="2617"/>
                </a:lnTo>
                <a:lnTo>
                  <a:pt x="216361" y="662"/>
                </a:lnTo>
                <a:lnTo>
                  <a:pt x="199961" y="0"/>
                </a:lnTo>
                <a:close/>
              </a:path>
              <a:path w="399923" h="399923">
                <a:moveTo>
                  <a:pt x="241332" y="4444"/>
                </a:moveTo>
                <a:lnTo>
                  <a:pt x="199961" y="4444"/>
                </a:lnTo>
                <a:lnTo>
                  <a:pt x="215996" y="5093"/>
                </a:lnTo>
                <a:lnTo>
                  <a:pt x="231673" y="7004"/>
                </a:lnTo>
                <a:lnTo>
                  <a:pt x="276063" y="19810"/>
                </a:lnTo>
                <a:lnTo>
                  <a:pt x="315428" y="42169"/>
                </a:lnTo>
                <a:lnTo>
                  <a:pt x="348411" y="72723"/>
                </a:lnTo>
                <a:lnTo>
                  <a:pt x="373653" y="110112"/>
                </a:lnTo>
                <a:lnTo>
                  <a:pt x="389795" y="152978"/>
                </a:lnTo>
                <a:lnTo>
                  <a:pt x="395478" y="199961"/>
                </a:lnTo>
                <a:lnTo>
                  <a:pt x="394829" y="215996"/>
                </a:lnTo>
                <a:lnTo>
                  <a:pt x="385509" y="261757"/>
                </a:lnTo>
                <a:lnTo>
                  <a:pt x="366183" y="302948"/>
                </a:lnTo>
                <a:lnTo>
                  <a:pt x="338210" y="338210"/>
                </a:lnTo>
                <a:lnTo>
                  <a:pt x="302948" y="366183"/>
                </a:lnTo>
                <a:lnTo>
                  <a:pt x="261757" y="385509"/>
                </a:lnTo>
                <a:lnTo>
                  <a:pt x="215996" y="394829"/>
                </a:lnTo>
                <a:lnTo>
                  <a:pt x="199961" y="395477"/>
                </a:lnTo>
                <a:lnTo>
                  <a:pt x="241335" y="395477"/>
                </a:lnTo>
                <a:lnTo>
                  <a:pt x="277797" y="384209"/>
                </a:lnTo>
                <a:lnTo>
                  <a:pt x="318057" y="361343"/>
                </a:lnTo>
                <a:lnTo>
                  <a:pt x="351789" y="330095"/>
                </a:lnTo>
                <a:lnTo>
                  <a:pt x="377604" y="291856"/>
                </a:lnTo>
                <a:lnTo>
                  <a:pt x="394111" y="248015"/>
                </a:lnTo>
                <a:lnTo>
                  <a:pt x="399923" y="199961"/>
                </a:lnTo>
                <a:lnTo>
                  <a:pt x="399260" y="183562"/>
                </a:lnTo>
                <a:lnTo>
                  <a:pt x="389729" y="136761"/>
                </a:lnTo>
                <a:lnTo>
                  <a:pt x="369965" y="94634"/>
                </a:lnTo>
                <a:lnTo>
                  <a:pt x="341356" y="58570"/>
                </a:lnTo>
                <a:lnTo>
                  <a:pt x="305294" y="29961"/>
                </a:lnTo>
                <a:lnTo>
                  <a:pt x="263166" y="10195"/>
                </a:lnTo>
                <a:lnTo>
                  <a:pt x="248015" y="5811"/>
                </a:lnTo>
                <a:lnTo>
                  <a:pt x="241332" y="444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8" name="bk object 18"/>
          <p:cNvSpPr/>
          <p:nvPr/>
        </p:nvSpPr>
        <p:spPr>
          <a:xfrm>
            <a:off x="1113991" y="3081795"/>
            <a:ext cx="152168" cy="117779"/>
          </a:xfrm>
          <a:custGeom>
            <a:avLst/>
            <a:gdLst/>
            <a:ahLst/>
            <a:cxnLst/>
            <a:rect l="l" t="t" r="r" b="b"/>
            <a:pathLst>
              <a:path w="152168" h="117779">
                <a:moveTo>
                  <a:pt x="101015" y="0"/>
                </a:moveTo>
                <a:lnTo>
                  <a:pt x="97599" y="1600"/>
                </a:lnTo>
                <a:lnTo>
                  <a:pt x="91668" y="4279"/>
                </a:lnTo>
                <a:lnTo>
                  <a:pt x="93839" y="12097"/>
                </a:lnTo>
                <a:lnTo>
                  <a:pt x="96563" y="17082"/>
                </a:lnTo>
                <a:lnTo>
                  <a:pt x="100613" y="29919"/>
                </a:lnTo>
                <a:lnTo>
                  <a:pt x="103124" y="52019"/>
                </a:lnTo>
                <a:lnTo>
                  <a:pt x="102796" y="59677"/>
                </a:lnTo>
                <a:lnTo>
                  <a:pt x="101626" y="75709"/>
                </a:lnTo>
                <a:lnTo>
                  <a:pt x="99118" y="84637"/>
                </a:lnTo>
                <a:lnTo>
                  <a:pt x="93700" y="93268"/>
                </a:lnTo>
                <a:lnTo>
                  <a:pt x="91668" y="100520"/>
                </a:lnTo>
                <a:lnTo>
                  <a:pt x="97599" y="103200"/>
                </a:lnTo>
                <a:lnTo>
                  <a:pt x="101015" y="104787"/>
                </a:lnTo>
                <a:lnTo>
                  <a:pt x="105067" y="104025"/>
                </a:lnTo>
                <a:lnTo>
                  <a:pt x="118768" y="56259"/>
                </a:lnTo>
                <a:lnTo>
                  <a:pt x="118864" y="39918"/>
                </a:lnTo>
                <a:lnTo>
                  <a:pt x="116750" y="27341"/>
                </a:lnTo>
                <a:lnTo>
                  <a:pt x="112993" y="15149"/>
                </a:lnTo>
                <a:lnTo>
                  <a:pt x="107632" y="3505"/>
                </a:lnTo>
                <a:lnTo>
                  <a:pt x="105054" y="774"/>
                </a:lnTo>
                <a:lnTo>
                  <a:pt x="101015" y="0"/>
                </a:lnTo>
                <a:close/>
              </a:path>
              <a:path w="152168" h="117779">
                <a:moveTo>
                  <a:pt x="131051" y="-13741"/>
                </a:moveTo>
                <a:lnTo>
                  <a:pt x="127647" y="-12153"/>
                </a:lnTo>
                <a:lnTo>
                  <a:pt x="124155" y="-9969"/>
                </a:lnTo>
                <a:lnTo>
                  <a:pt x="122567" y="-5753"/>
                </a:lnTo>
                <a:lnTo>
                  <a:pt x="125601" y="2244"/>
                </a:lnTo>
                <a:lnTo>
                  <a:pt x="130060" y="14249"/>
                </a:lnTo>
                <a:lnTo>
                  <a:pt x="133292" y="26608"/>
                </a:lnTo>
                <a:lnTo>
                  <a:pt x="135272" y="39229"/>
                </a:lnTo>
                <a:lnTo>
                  <a:pt x="135886" y="50352"/>
                </a:lnTo>
                <a:lnTo>
                  <a:pt x="135900" y="56487"/>
                </a:lnTo>
                <a:lnTo>
                  <a:pt x="134784" y="69235"/>
                </a:lnTo>
                <a:lnTo>
                  <a:pt x="132372" y="81780"/>
                </a:lnTo>
                <a:lnTo>
                  <a:pt x="128688" y="94023"/>
                </a:lnTo>
                <a:lnTo>
                  <a:pt x="123761" y="105867"/>
                </a:lnTo>
                <a:lnTo>
                  <a:pt x="122567" y="109778"/>
                </a:lnTo>
                <a:lnTo>
                  <a:pt x="124155" y="113995"/>
                </a:lnTo>
                <a:lnTo>
                  <a:pt x="127647" y="116179"/>
                </a:lnTo>
                <a:lnTo>
                  <a:pt x="131051" y="117779"/>
                </a:lnTo>
                <a:lnTo>
                  <a:pt x="135115" y="117005"/>
                </a:lnTo>
                <a:lnTo>
                  <a:pt x="150260" y="75174"/>
                </a:lnTo>
                <a:lnTo>
                  <a:pt x="152168" y="50352"/>
                </a:lnTo>
                <a:lnTo>
                  <a:pt x="151471" y="37920"/>
                </a:lnTo>
                <a:lnTo>
                  <a:pt x="137680" y="-10248"/>
                </a:lnTo>
                <a:lnTo>
                  <a:pt x="135115" y="-12966"/>
                </a:lnTo>
                <a:lnTo>
                  <a:pt x="131051" y="-13741"/>
                </a:lnTo>
                <a:close/>
              </a:path>
              <a:path w="152168" h="117779">
                <a:moveTo>
                  <a:pt x="44755" y="50101"/>
                </a:moveTo>
                <a:lnTo>
                  <a:pt x="15557" y="50101"/>
                </a:lnTo>
                <a:lnTo>
                  <a:pt x="21252" y="53400"/>
                </a:lnTo>
                <a:lnTo>
                  <a:pt x="32365" y="61452"/>
                </a:lnTo>
                <a:lnTo>
                  <a:pt x="65862" y="86385"/>
                </a:lnTo>
                <a:lnTo>
                  <a:pt x="68681" y="88303"/>
                </a:lnTo>
                <a:lnTo>
                  <a:pt x="72339" y="88303"/>
                </a:lnTo>
                <a:lnTo>
                  <a:pt x="77387" y="80610"/>
                </a:lnTo>
                <a:lnTo>
                  <a:pt x="80313" y="71694"/>
                </a:lnTo>
                <a:lnTo>
                  <a:pt x="81459" y="63312"/>
                </a:lnTo>
                <a:lnTo>
                  <a:pt x="62006" y="63312"/>
                </a:lnTo>
                <a:lnTo>
                  <a:pt x="53309" y="56881"/>
                </a:lnTo>
                <a:lnTo>
                  <a:pt x="44755" y="50101"/>
                </a:lnTo>
                <a:close/>
              </a:path>
              <a:path w="152168" h="117779">
                <a:moveTo>
                  <a:pt x="7425" y="23956"/>
                </a:moveTo>
                <a:lnTo>
                  <a:pt x="3664" y="27842"/>
                </a:lnTo>
                <a:lnTo>
                  <a:pt x="568" y="40095"/>
                </a:lnTo>
                <a:lnTo>
                  <a:pt x="0" y="65163"/>
                </a:lnTo>
                <a:lnTo>
                  <a:pt x="6201" y="78817"/>
                </a:lnTo>
                <a:lnTo>
                  <a:pt x="12319" y="81432"/>
                </a:lnTo>
                <a:lnTo>
                  <a:pt x="15557" y="80657"/>
                </a:lnTo>
                <a:lnTo>
                  <a:pt x="19304" y="77228"/>
                </a:lnTo>
                <a:lnTo>
                  <a:pt x="14719" y="52400"/>
                </a:lnTo>
                <a:lnTo>
                  <a:pt x="15557" y="50101"/>
                </a:lnTo>
                <a:lnTo>
                  <a:pt x="44755" y="50101"/>
                </a:lnTo>
                <a:lnTo>
                  <a:pt x="40584" y="46795"/>
                </a:lnTo>
                <a:lnTo>
                  <a:pt x="26750" y="35989"/>
                </a:lnTo>
                <a:lnTo>
                  <a:pt x="14724" y="27397"/>
                </a:lnTo>
                <a:lnTo>
                  <a:pt x="7425" y="23956"/>
                </a:lnTo>
                <a:close/>
              </a:path>
              <a:path w="152168" h="117779">
                <a:moveTo>
                  <a:pt x="66382" y="14046"/>
                </a:moveTo>
                <a:lnTo>
                  <a:pt x="63538" y="15341"/>
                </a:lnTo>
                <a:lnTo>
                  <a:pt x="62863" y="15866"/>
                </a:lnTo>
                <a:lnTo>
                  <a:pt x="61006" y="22612"/>
                </a:lnTo>
                <a:lnTo>
                  <a:pt x="65535" y="43208"/>
                </a:lnTo>
                <a:lnTo>
                  <a:pt x="65785" y="57443"/>
                </a:lnTo>
                <a:lnTo>
                  <a:pt x="62006" y="63312"/>
                </a:lnTo>
                <a:lnTo>
                  <a:pt x="81459" y="63312"/>
                </a:lnTo>
                <a:lnTo>
                  <a:pt x="82168" y="58130"/>
                </a:lnTo>
                <a:lnTo>
                  <a:pt x="82295" y="43208"/>
                </a:lnTo>
                <a:lnTo>
                  <a:pt x="82285" y="40095"/>
                </a:lnTo>
                <a:lnTo>
                  <a:pt x="78442" y="27986"/>
                </a:lnTo>
                <a:lnTo>
                  <a:pt x="71907" y="16865"/>
                </a:lnTo>
                <a:lnTo>
                  <a:pt x="69735" y="14655"/>
                </a:lnTo>
                <a:lnTo>
                  <a:pt x="66382" y="1404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9" name="bk object 19"/>
          <p:cNvSpPr/>
          <p:nvPr/>
        </p:nvSpPr>
        <p:spPr>
          <a:xfrm>
            <a:off x="1574639" y="2933833"/>
            <a:ext cx="399923" cy="399923"/>
          </a:xfrm>
          <a:custGeom>
            <a:avLst/>
            <a:gdLst/>
            <a:ahLst/>
            <a:cxnLst/>
            <a:rect l="l" t="t" r="r" b="b"/>
            <a:pathLst>
              <a:path w="399923" h="399923">
                <a:moveTo>
                  <a:pt x="199961" y="0"/>
                </a:moveTo>
                <a:lnTo>
                  <a:pt x="151911" y="5811"/>
                </a:lnTo>
                <a:lnTo>
                  <a:pt x="108071" y="22321"/>
                </a:lnTo>
                <a:lnTo>
                  <a:pt x="69832" y="48137"/>
                </a:lnTo>
                <a:lnTo>
                  <a:pt x="38583" y="81870"/>
                </a:lnTo>
                <a:lnTo>
                  <a:pt x="15715" y="122131"/>
                </a:lnTo>
                <a:lnTo>
                  <a:pt x="2617" y="167528"/>
                </a:lnTo>
                <a:lnTo>
                  <a:pt x="0" y="199961"/>
                </a:lnTo>
                <a:lnTo>
                  <a:pt x="662" y="216361"/>
                </a:lnTo>
                <a:lnTo>
                  <a:pt x="10195" y="263166"/>
                </a:lnTo>
                <a:lnTo>
                  <a:pt x="29961" y="305294"/>
                </a:lnTo>
                <a:lnTo>
                  <a:pt x="58570" y="341356"/>
                </a:lnTo>
                <a:lnTo>
                  <a:pt x="94634" y="369965"/>
                </a:lnTo>
                <a:lnTo>
                  <a:pt x="136761" y="389729"/>
                </a:lnTo>
                <a:lnTo>
                  <a:pt x="183562" y="399260"/>
                </a:lnTo>
                <a:lnTo>
                  <a:pt x="199961" y="399922"/>
                </a:lnTo>
                <a:lnTo>
                  <a:pt x="216361" y="399260"/>
                </a:lnTo>
                <a:lnTo>
                  <a:pt x="232397" y="397305"/>
                </a:lnTo>
                <a:lnTo>
                  <a:pt x="241335" y="395477"/>
                </a:lnTo>
                <a:lnTo>
                  <a:pt x="199961" y="395477"/>
                </a:lnTo>
                <a:lnTo>
                  <a:pt x="183926" y="394829"/>
                </a:lnTo>
                <a:lnTo>
                  <a:pt x="138165" y="385509"/>
                </a:lnTo>
                <a:lnTo>
                  <a:pt x="96974" y="366183"/>
                </a:lnTo>
                <a:lnTo>
                  <a:pt x="61712" y="338210"/>
                </a:lnTo>
                <a:lnTo>
                  <a:pt x="33739" y="302948"/>
                </a:lnTo>
                <a:lnTo>
                  <a:pt x="14413" y="261757"/>
                </a:lnTo>
                <a:lnTo>
                  <a:pt x="5093" y="215996"/>
                </a:lnTo>
                <a:lnTo>
                  <a:pt x="4445" y="199961"/>
                </a:lnTo>
                <a:lnTo>
                  <a:pt x="5093" y="183926"/>
                </a:lnTo>
                <a:lnTo>
                  <a:pt x="14413" y="138165"/>
                </a:lnTo>
                <a:lnTo>
                  <a:pt x="33739" y="96974"/>
                </a:lnTo>
                <a:lnTo>
                  <a:pt x="61712" y="61712"/>
                </a:lnTo>
                <a:lnTo>
                  <a:pt x="96974" y="33739"/>
                </a:lnTo>
                <a:lnTo>
                  <a:pt x="138165" y="14413"/>
                </a:lnTo>
                <a:lnTo>
                  <a:pt x="183926" y="5093"/>
                </a:lnTo>
                <a:lnTo>
                  <a:pt x="199961" y="4444"/>
                </a:lnTo>
                <a:lnTo>
                  <a:pt x="241332" y="4444"/>
                </a:lnTo>
                <a:lnTo>
                  <a:pt x="232397" y="2617"/>
                </a:lnTo>
                <a:lnTo>
                  <a:pt x="216361" y="662"/>
                </a:lnTo>
                <a:lnTo>
                  <a:pt x="199961" y="0"/>
                </a:lnTo>
                <a:close/>
              </a:path>
              <a:path w="399923" h="399923">
                <a:moveTo>
                  <a:pt x="241332" y="4444"/>
                </a:moveTo>
                <a:lnTo>
                  <a:pt x="199961" y="4444"/>
                </a:lnTo>
                <a:lnTo>
                  <a:pt x="215996" y="5093"/>
                </a:lnTo>
                <a:lnTo>
                  <a:pt x="231673" y="7004"/>
                </a:lnTo>
                <a:lnTo>
                  <a:pt x="276063" y="19810"/>
                </a:lnTo>
                <a:lnTo>
                  <a:pt x="315428" y="42169"/>
                </a:lnTo>
                <a:lnTo>
                  <a:pt x="348411" y="72723"/>
                </a:lnTo>
                <a:lnTo>
                  <a:pt x="373653" y="110112"/>
                </a:lnTo>
                <a:lnTo>
                  <a:pt x="389795" y="152978"/>
                </a:lnTo>
                <a:lnTo>
                  <a:pt x="395478" y="199961"/>
                </a:lnTo>
                <a:lnTo>
                  <a:pt x="394829" y="215996"/>
                </a:lnTo>
                <a:lnTo>
                  <a:pt x="385509" y="261757"/>
                </a:lnTo>
                <a:lnTo>
                  <a:pt x="366183" y="302948"/>
                </a:lnTo>
                <a:lnTo>
                  <a:pt x="338210" y="338210"/>
                </a:lnTo>
                <a:lnTo>
                  <a:pt x="302948" y="366183"/>
                </a:lnTo>
                <a:lnTo>
                  <a:pt x="261757" y="385509"/>
                </a:lnTo>
                <a:lnTo>
                  <a:pt x="215996" y="394829"/>
                </a:lnTo>
                <a:lnTo>
                  <a:pt x="199961" y="395477"/>
                </a:lnTo>
                <a:lnTo>
                  <a:pt x="241335" y="395477"/>
                </a:lnTo>
                <a:lnTo>
                  <a:pt x="277797" y="384209"/>
                </a:lnTo>
                <a:lnTo>
                  <a:pt x="318057" y="361343"/>
                </a:lnTo>
                <a:lnTo>
                  <a:pt x="351789" y="330095"/>
                </a:lnTo>
                <a:lnTo>
                  <a:pt x="377604" y="291856"/>
                </a:lnTo>
                <a:lnTo>
                  <a:pt x="394111" y="248015"/>
                </a:lnTo>
                <a:lnTo>
                  <a:pt x="399923" y="199961"/>
                </a:lnTo>
                <a:lnTo>
                  <a:pt x="399260" y="183562"/>
                </a:lnTo>
                <a:lnTo>
                  <a:pt x="389729" y="136761"/>
                </a:lnTo>
                <a:lnTo>
                  <a:pt x="369965" y="94634"/>
                </a:lnTo>
                <a:lnTo>
                  <a:pt x="341356" y="58570"/>
                </a:lnTo>
                <a:lnTo>
                  <a:pt x="305294" y="29961"/>
                </a:lnTo>
                <a:lnTo>
                  <a:pt x="263166" y="10195"/>
                </a:lnTo>
                <a:lnTo>
                  <a:pt x="248015" y="5811"/>
                </a:lnTo>
                <a:lnTo>
                  <a:pt x="241332" y="444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0" name="bk object 20"/>
          <p:cNvSpPr/>
          <p:nvPr/>
        </p:nvSpPr>
        <p:spPr>
          <a:xfrm>
            <a:off x="1701169" y="3049595"/>
            <a:ext cx="147878" cy="173939"/>
          </a:xfrm>
          <a:custGeom>
            <a:avLst/>
            <a:gdLst/>
            <a:ahLst/>
            <a:cxnLst/>
            <a:rect l="l" t="t" r="r" b="b"/>
            <a:pathLst>
              <a:path w="147878" h="173939">
                <a:moveTo>
                  <a:pt x="121792" y="0"/>
                </a:moveTo>
                <a:lnTo>
                  <a:pt x="52209" y="0"/>
                </a:lnTo>
                <a:lnTo>
                  <a:pt x="0" y="50736"/>
                </a:lnTo>
                <a:lnTo>
                  <a:pt x="3351" y="160025"/>
                </a:lnTo>
                <a:lnTo>
                  <a:pt x="12721" y="169893"/>
                </a:lnTo>
                <a:lnTo>
                  <a:pt x="26111" y="173939"/>
                </a:lnTo>
                <a:lnTo>
                  <a:pt x="121792" y="173939"/>
                </a:lnTo>
                <a:lnTo>
                  <a:pt x="134399" y="170351"/>
                </a:lnTo>
                <a:lnTo>
                  <a:pt x="144085" y="160797"/>
                </a:lnTo>
                <a:lnTo>
                  <a:pt x="145284" y="156540"/>
                </a:lnTo>
                <a:lnTo>
                  <a:pt x="26111" y="156540"/>
                </a:lnTo>
                <a:lnTo>
                  <a:pt x="21285" y="156108"/>
                </a:lnTo>
                <a:lnTo>
                  <a:pt x="17538" y="152158"/>
                </a:lnTo>
                <a:lnTo>
                  <a:pt x="17360" y="147332"/>
                </a:lnTo>
                <a:lnTo>
                  <a:pt x="17360" y="57962"/>
                </a:lnTo>
                <a:lnTo>
                  <a:pt x="56553" y="17386"/>
                </a:lnTo>
                <a:lnTo>
                  <a:pt x="121894" y="17373"/>
                </a:lnTo>
                <a:lnTo>
                  <a:pt x="126301" y="17068"/>
                </a:lnTo>
                <a:lnTo>
                  <a:pt x="145718" y="17068"/>
                </a:lnTo>
                <a:lnTo>
                  <a:pt x="144629" y="13036"/>
                </a:lnTo>
                <a:lnTo>
                  <a:pt x="135210" y="3420"/>
                </a:lnTo>
                <a:lnTo>
                  <a:pt x="121792" y="0"/>
                </a:lnTo>
                <a:close/>
              </a:path>
              <a:path w="147878" h="173939">
                <a:moveTo>
                  <a:pt x="145718" y="17068"/>
                </a:moveTo>
                <a:lnTo>
                  <a:pt x="126301" y="17068"/>
                </a:lnTo>
                <a:lnTo>
                  <a:pt x="130111" y="20383"/>
                </a:lnTo>
                <a:lnTo>
                  <a:pt x="130426" y="24739"/>
                </a:lnTo>
                <a:lnTo>
                  <a:pt x="130517" y="147332"/>
                </a:lnTo>
                <a:lnTo>
                  <a:pt x="130328" y="152171"/>
                </a:lnTo>
                <a:lnTo>
                  <a:pt x="126606" y="156108"/>
                </a:lnTo>
                <a:lnTo>
                  <a:pt x="121792" y="156540"/>
                </a:lnTo>
                <a:lnTo>
                  <a:pt x="145284" y="156540"/>
                </a:lnTo>
                <a:lnTo>
                  <a:pt x="147878" y="147332"/>
                </a:lnTo>
                <a:lnTo>
                  <a:pt x="147789" y="24739"/>
                </a:lnTo>
                <a:lnTo>
                  <a:pt x="145718" y="1706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1" name="bk object 21"/>
          <p:cNvSpPr/>
          <p:nvPr/>
        </p:nvSpPr>
        <p:spPr>
          <a:xfrm>
            <a:off x="554262" y="3745251"/>
            <a:ext cx="133489" cy="177977"/>
          </a:xfrm>
          <a:custGeom>
            <a:avLst/>
            <a:gdLst/>
            <a:ahLst/>
            <a:cxnLst/>
            <a:rect l="l" t="t" r="r" b="b"/>
            <a:pathLst>
              <a:path w="133489" h="177977">
                <a:moveTo>
                  <a:pt x="111239" y="0"/>
                </a:moveTo>
                <a:lnTo>
                  <a:pt x="22250" y="0"/>
                </a:lnTo>
                <a:lnTo>
                  <a:pt x="9005" y="4366"/>
                </a:lnTo>
                <a:lnTo>
                  <a:pt x="1053" y="15455"/>
                </a:lnTo>
                <a:lnTo>
                  <a:pt x="0" y="155740"/>
                </a:lnTo>
                <a:lnTo>
                  <a:pt x="4367" y="168975"/>
                </a:lnTo>
                <a:lnTo>
                  <a:pt x="15462" y="176924"/>
                </a:lnTo>
                <a:lnTo>
                  <a:pt x="111239" y="177977"/>
                </a:lnTo>
                <a:lnTo>
                  <a:pt x="124484" y="173611"/>
                </a:lnTo>
                <a:lnTo>
                  <a:pt x="127728" y="169087"/>
                </a:lnTo>
                <a:lnTo>
                  <a:pt x="14871" y="169087"/>
                </a:lnTo>
                <a:lnTo>
                  <a:pt x="8902" y="163118"/>
                </a:lnTo>
                <a:lnTo>
                  <a:pt x="8902" y="144614"/>
                </a:lnTo>
                <a:lnTo>
                  <a:pt x="132570" y="144614"/>
                </a:lnTo>
                <a:lnTo>
                  <a:pt x="132637" y="135712"/>
                </a:lnTo>
                <a:lnTo>
                  <a:pt x="8902" y="135712"/>
                </a:lnTo>
                <a:lnTo>
                  <a:pt x="8902" y="14871"/>
                </a:lnTo>
                <a:lnTo>
                  <a:pt x="14871" y="8890"/>
                </a:lnTo>
                <a:lnTo>
                  <a:pt x="128965" y="8890"/>
                </a:lnTo>
                <a:lnTo>
                  <a:pt x="118027" y="1053"/>
                </a:lnTo>
                <a:lnTo>
                  <a:pt x="111239" y="0"/>
                </a:lnTo>
                <a:close/>
              </a:path>
              <a:path w="133489" h="177977">
                <a:moveTo>
                  <a:pt x="132570" y="144614"/>
                </a:moveTo>
                <a:lnTo>
                  <a:pt x="124586" y="144614"/>
                </a:lnTo>
                <a:lnTo>
                  <a:pt x="124586" y="163118"/>
                </a:lnTo>
                <a:lnTo>
                  <a:pt x="118617" y="169087"/>
                </a:lnTo>
                <a:lnTo>
                  <a:pt x="127728" y="169087"/>
                </a:lnTo>
                <a:lnTo>
                  <a:pt x="132436" y="162521"/>
                </a:lnTo>
                <a:lnTo>
                  <a:pt x="132570" y="144614"/>
                </a:lnTo>
                <a:close/>
              </a:path>
              <a:path w="133489" h="177977">
                <a:moveTo>
                  <a:pt x="128965" y="8890"/>
                </a:moveTo>
                <a:lnTo>
                  <a:pt x="118617" y="8890"/>
                </a:lnTo>
                <a:lnTo>
                  <a:pt x="124586" y="14871"/>
                </a:lnTo>
                <a:lnTo>
                  <a:pt x="124586" y="135712"/>
                </a:lnTo>
                <a:lnTo>
                  <a:pt x="132637" y="135712"/>
                </a:lnTo>
                <a:lnTo>
                  <a:pt x="133489" y="22237"/>
                </a:lnTo>
                <a:lnTo>
                  <a:pt x="129122" y="9002"/>
                </a:lnTo>
                <a:lnTo>
                  <a:pt x="128965" y="8890"/>
                </a:lnTo>
                <a:close/>
              </a:path>
              <a:path w="133489" h="177977">
                <a:moveTo>
                  <a:pt x="45948" y="69684"/>
                </a:moveTo>
                <a:lnTo>
                  <a:pt x="25793" y="69684"/>
                </a:lnTo>
                <a:lnTo>
                  <a:pt x="25793" y="100825"/>
                </a:lnTo>
                <a:lnTo>
                  <a:pt x="32638" y="100825"/>
                </a:lnTo>
                <a:lnTo>
                  <a:pt x="32638" y="91478"/>
                </a:lnTo>
                <a:lnTo>
                  <a:pt x="44830" y="91478"/>
                </a:lnTo>
                <a:lnTo>
                  <a:pt x="50387" y="87782"/>
                </a:lnTo>
                <a:lnTo>
                  <a:pt x="50444" y="85382"/>
                </a:lnTo>
                <a:lnTo>
                  <a:pt x="32638" y="85382"/>
                </a:lnTo>
                <a:lnTo>
                  <a:pt x="32638" y="75857"/>
                </a:lnTo>
                <a:lnTo>
                  <a:pt x="50444" y="75857"/>
                </a:lnTo>
                <a:lnTo>
                  <a:pt x="50444" y="74079"/>
                </a:lnTo>
                <a:lnTo>
                  <a:pt x="45948" y="69684"/>
                </a:lnTo>
                <a:close/>
              </a:path>
              <a:path w="133489" h="177977">
                <a:moveTo>
                  <a:pt x="69176" y="69456"/>
                </a:moveTo>
                <a:lnTo>
                  <a:pt x="62864" y="69456"/>
                </a:lnTo>
                <a:lnTo>
                  <a:pt x="49504" y="100825"/>
                </a:lnTo>
                <a:lnTo>
                  <a:pt x="56502" y="100825"/>
                </a:lnTo>
                <a:lnTo>
                  <a:pt x="59347" y="93840"/>
                </a:lnTo>
                <a:lnTo>
                  <a:pt x="79552" y="93840"/>
                </a:lnTo>
                <a:lnTo>
                  <a:pt x="76974" y="87782"/>
                </a:lnTo>
                <a:lnTo>
                  <a:pt x="61785" y="87782"/>
                </a:lnTo>
                <a:lnTo>
                  <a:pt x="65925" y="77685"/>
                </a:lnTo>
                <a:lnTo>
                  <a:pt x="72678" y="77685"/>
                </a:lnTo>
                <a:lnTo>
                  <a:pt x="69176" y="69456"/>
                </a:lnTo>
                <a:close/>
              </a:path>
              <a:path w="133489" h="177977">
                <a:moveTo>
                  <a:pt x="79552" y="93840"/>
                </a:moveTo>
                <a:lnTo>
                  <a:pt x="72516" y="93840"/>
                </a:lnTo>
                <a:lnTo>
                  <a:pt x="75361" y="100825"/>
                </a:lnTo>
                <a:lnTo>
                  <a:pt x="82524" y="100825"/>
                </a:lnTo>
                <a:lnTo>
                  <a:pt x="79552" y="93840"/>
                </a:lnTo>
                <a:close/>
              </a:path>
              <a:path w="133489" h="177977">
                <a:moveTo>
                  <a:pt x="88798" y="69684"/>
                </a:moveTo>
                <a:lnTo>
                  <a:pt x="80784" y="69684"/>
                </a:lnTo>
                <a:lnTo>
                  <a:pt x="92680" y="88417"/>
                </a:lnTo>
                <a:lnTo>
                  <a:pt x="92760" y="100825"/>
                </a:lnTo>
                <a:lnTo>
                  <a:pt x="99618" y="100825"/>
                </a:lnTo>
                <a:lnTo>
                  <a:pt x="99618" y="88417"/>
                </a:lnTo>
                <a:lnTo>
                  <a:pt x="103601" y="82181"/>
                </a:lnTo>
                <a:lnTo>
                  <a:pt x="96227" y="82181"/>
                </a:lnTo>
                <a:lnTo>
                  <a:pt x="88798" y="69684"/>
                </a:lnTo>
                <a:close/>
              </a:path>
              <a:path w="133489" h="177977">
                <a:moveTo>
                  <a:pt x="72678" y="77685"/>
                </a:moveTo>
                <a:lnTo>
                  <a:pt x="65925" y="77685"/>
                </a:lnTo>
                <a:lnTo>
                  <a:pt x="70065" y="87782"/>
                </a:lnTo>
                <a:lnTo>
                  <a:pt x="76974" y="87782"/>
                </a:lnTo>
                <a:lnTo>
                  <a:pt x="72678" y="77685"/>
                </a:lnTo>
                <a:close/>
              </a:path>
              <a:path w="133489" h="177977">
                <a:moveTo>
                  <a:pt x="50444" y="75857"/>
                </a:moveTo>
                <a:lnTo>
                  <a:pt x="41363" y="75857"/>
                </a:lnTo>
                <a:lnTo>
                  <a:pt x="43497" y="77508"/>
                </a:lnTo>
                <a:lnTo>
                  <a:pt x="43497" y="83337"/>
                </a:lnTo>
                <a:lnTo>
                  <a:pt x="41490" y="85382"/>
                </a:lnTo>
                <a:lnTo>
                  <a:pt x="50444" y="85382"/>
                </a:lnTo>
                <a:lnTo>
                  <a:pt x="50444" y="75857"/>
                </a:lnTo>
                <a:close/>
              </a:path>
              <a:path w="133489" h="177977">
                <a:moveTo>
                  <a:pt x="111582" y="69684"/>
                </a:moveTo>
                <a:lnTo>
                  <a:pt x="103797" y="69684"/>
                </a:lnTo>
                <a:lnTo>
                  <a:pt x="96227" y="82181"/>
                </a:lnTo>
                <a:lnTo>
                  <a:pt x="103601" y="82181"/>
                </a:lnTo>
                <a:lnTo>
                  <a:pt x="111582" y="69684"/>
                </a:lnTo>
                <a:close/>
              </a:path>
              <a:path w="133489" h="177977">
                <a:moveTo>
                  <a:pt x="86994" y="24472"/>
                </a:moveTo>
                <a:lnTo>
                  <a:pt x="46481" y="24472"/>
                </a:lnTo>
                <a:lnTo>
                  <a:pt x="44500" y="26454"/>
                </a:lnTo>
                <a:lnTo>
                  <a:pt x="44500" y="31381"/>
                </a:lnTo>
                <a:lnTo>
                  <a:pt x="46481" y="33362"/>
                </a:lnTo>
                <a:lnTo>
                  <a:pt x="86994" y="33362"/>
                </a:lnTo>
                <a:lnTo>
                  <a:pt x="88988" y="31381"/>
                </a:lnTo>
                <a:lnTo>
                  <a:pt x="88988" y="26454"/>
                </a:lnTo>
                <a:lnTo>
                  <a:pt x="86994" y="2447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2" name="bk object 22"/>
          <p:cNvSpPr/>
          <p:nvPr/>
        </p:nvSpPr>
        <p:spPr>
          <a:xfrm>
            <a:off x="420762" y="3633994"/>
            <a:ext cx="400481" cy="400494"/>
          </a:xfrm>
          <a:custGeom>
            <a:avLst/>
            <a:gdLst/>
            <a:ahLst/>
            <a:cxnLst/>
            <a:rect l="l" t="t" r="r" b="b"/>
            <a:pathLst>
              <a:path w="400481" h="400494">
                <a:moveTo>
                  <a:pt x="200240" y="0"/>
                </a:moveTo>
                <a:lnTo>
                  <a:pt x="152120" y="5819"/>
                </a:lnTo>
                <a:lnTo>
                  <a:pt x="108217" y="22350"/>
                </a:lnTo>
                <a:lnTo>
                  <a:pt x="69925" y="48201"/>
                </a:lnTo>
                <a:lnTo>
                  <a:pt x="38634" y="81980"/>
                </a:lnTo>
                <a:lnTo>
                  <a:pt x="15735" y="122297"/>
                </a:lnTo>
                <a:lnTo>
                  <a:pt x="2620" y="167760"/>
                </a:lnTo>
                <a:lnTo>
                  <a:pt x="0" y="200240"/>
                </a:lnTo>
                <a:lnTo>
                  <a:pt x="663" y="216664"/>
                </a:lnTo>
                <a:lnTo>
                  <a:pt x="10208" y="263534"/>
                </a:lnTo>
                <a:lnTo>
                  <a:pt x="30000" y="305723"/>
                </a:lnTo>
                <a:lnTo>
                  <a:pt x="58648" y="341839"/>
                </a:lnTo>
                <a:lnTo>
                  <a:pt x="94761" y="370490"/>
                </a:lnTo>
                <a:lnTo>
                  <a:pt x="136948" y="390284"/>
                </a:lnTo>
                <a:lnTo>
                  <a:pt x="183817" y="399830"/>
                </a:lnTo>
                <a:lnTo>
                  <a:pt x="200240" y="400494"/>
                </a:lnTo>
                <a:lnTo>
                  <a:pt x="216663" y="399830"/>
                </a:lnTo>
                <a:lnTo>
                  <a:pt x="232721" y="397873"/>
                </a:lnTo>
                <a:lnTo>
                  <a:pt x="241700" y="396036"/>
                </a:lnTo>
                <a:lnTo>
                  <a:pt x="200240" y="396036"/>
                </a:lnTo>
                <a:lnTo>
                  <a:pt x="184183" y="395387"/>
                </a:lnTo>
                <a:lnTo>
                  <a:pt x="138357" y="386055"/>
                </a:lnTo>
                <a:lnTo>
                  <a:pt x="97107" y="366703"/>
                </a:lnTo>
                <a:lnTo>
                  <a:pt x="61795" y="338691"/>
                </a:lnTo>
                <a:lnTo>
                  <a:pt x="33781" y="303380"/>
                </a:lnTo>
                <a:lnTo>
                  <a:pt x="14427" y="262129"/>
                </a:lnTo>
                <a:lnTo>
                  <a:pt x="5094" y="216299"/>
                </a:lnTo>
                <a:lnTo>
                  <a:pt x="4445" y="200240"/>
                </a:lnTo>
                <a:lnTo>
                  <a:pt x="5094" y="184183"/>
                </a:lnTo>
                <a:lnTo>
                  <a:pt x="14427" y="138358"/>
                </a:lnTo>
                <a:lnTo>
                  <a:pt x="33781" y="97110"/>
                </a:lnTo>
                <a:lnTo>
                  <a:pt x="61795" y="61801"/>
                </a:lnTo>
                <a:lnTo>
                  <a:pt x="97107" y="33790"/>
                </a:lnTo>
                <a:lnTo>
                  <a:pt x="138357" y="14438"/>
                </a:lnTo>
                <a:lnTo>
                  <a:pt x="184183" y="5106"/>
                </a:lnTo>
                <a:lnTo>
                  <a:pt x="200240" y="4457"/>
                </a:lnTo>
                <a:lnTo>
                  <a:pt x="241703" y="4457"/>
                </a:lnTo>
                <a:lnTo>
                  <a:pt x="232721" y="2620"/>
                </a:lnTo>
                <a:lnTo>
                  <a:pt x="216663" y="663"/>
                </a:lnTo>
                <a:lnTo>
                  <a:pt x="200240" y="0"/>
                </a:lnTo>
                <a:close/>
              </a:path>
              <a:path w="400481" h="400494">
                <a:moveTo>
                  <a:pt x="241703" y="4457"/>
                </a:moveTo>
                <a:lnTo>
                  <a:pt x="200240" y="4457"/>
                </a:lnTo>
                <a:lnTo>
                  <a:pt x="216299" y="5106"/>
                </a:lnTo>
                <a:lnTo>
                  <a:pt x="232001" y="7020"/>
                </a:lnTo>
                <a:lnTo>
                  <a:pt x="276455" y="19843"/>
                </a:lnTo>
                <a:lnTo>
                  <a:pt x="315877" y="42232"/>
                </a:lnTo>
                <a:lnTo>
                  <a:pt x="348907" y="72827"/>
                </a:lnTo>
                <a:lnTo>
                  <a:pt x="374183" y="110267"/>
                </a:lnTo>
                <a:lnTo>
                  <a:pt x="390346" y="153192"/>
                </a:lnTo>
                <a:lnTo>
                  <a:pt x="396036" y="200240"/>
                </a:lnTo>
                <a:lnTo>
                  <a:pt x="395387" y="216299"/>
                </a:lnTo>
                <a:lnTo>
                  <a:pt x="386055" y="262129"/>
                </a:lnTo>
                <a:lnTo>
                  <a:pt x="366703" y="303380"/>
                </a:lnTo>
                <a:lnTo>
                  <a:pt x="338691" y="338691"/>
                </a:lnTo>
                <a:lnTo>
                  <a:pt x="303380" y="366703"/>
                </a:lnTo>
                <a:lnTo>
                  <a:pt x="262129" y="386055"/>
                </a:lnTo>
                <a:lnTo>
                  <a:pt x="216299" y="395387"/>
                </a:lnTo>
                <a:lnTo>
                  <a:pt x="200240" y="396036"/>
                </a:lnTo>
                <a:lnTo>
                  <a:pt x="241700" y="396036"/>
                </a:lnTo>
                <a:lnTo>
                  <a:pt x="278184" y="384756"/>
                </a:lnTo>
                <a:lnTo>
                  <a:pt x="318501" y="361855"/>
                </a:lnTo>
                <a:lnTo>
                  <a:pt x="352280" y="330561"/>
                </a:lnTo>
                <a:lnTo>
                  <a:pt x="378131" y="292266"/>
                </a:lnTo>
                <a:lnTo>
                  <a:pt x="394662" y="248362"/>
                </a:lnTo>
                <a:lnTo>
                  <a:pt x="400481" y="200240"/>
                </a:lnTo>
                <a:lnTo>
                  <a:pt x="399818" y="183817"/>
                </a:lnTo>
                <a:lnTo>
                  <a:pt x="390273" y="136948"/>
                </a:lnTo>
                <a:lnTo>
                  <a:pt x="370481" y="94761"/>
                </a:lnTo>
                <a:lnTo>
                  <a:pt x="341833" y="58648"/>
                </a:lnTo>
                <a:lnTo>
                  <a:pt x="305719" y="30000"/>
                </a:lnTo>
                <a:lnTo>
                  <a:pt x="263533" y="10208"/>
                </a:lnTo>
                <a:lnTo>
                  <a:pt x="248361" y="5819"/>
                </a:lnTo>
                <a:lnTo>
                  <a:pt x="241703" y="445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3" name="bk object 23"/>
          <p:cNvSpPr/>
          <p:nvPr/>
        </p:nvSpPr>
        <p:spPr>
          <a:xfrm>
            <a:off x="1116564" y="3752019"/>
            <a:ext cx="177990" cy="164642"/>
          </a:xfrm>
          <a:custGeom>
            <a:avLst/>
            <a:gdLst/>
            <a:ahLst/>
            <a:cxnLst/>
            <a:rect l="l" t="t" r="r" b="b"/>
            <a:pathLst>
              <a:path w="177990" h="164642">
                <a:moveTo>
                  <a:pt x="175996" y="77863"/>
                </a:moveTo>
                <a:lnTo>
                  <a:pt x="1993" y="77863"/>
                </a:lnTo>
                <a:lnTo>
                  <a:pt x="0" y="79857"/>
                </a:lnTo>
                <a:lnTo>
                  <a:pt x="0" y="84772"/>
                </a:lnTo>
                <a:lnTo>
                  <a:pt x="1993" y="86766"/>
                </a:lnTo>
                <a:lnTo>
                  <a:pt x="175996" y="86766"/>
                </a:lnTo>
                <a:lnTo>
                  <a:pt x="177990" y="84772"/>
                </a:lnTo>
                <a:lnTo>
                  <a:pt x="177990" y="79857"/>
                </a:lnTo>
                <a:lnTo>
                  <a:pt x="175996" y="77863"/>
                </a:lnTo>
                <a:close/>
              </a:path>
              <a:path w="177990" h="164642">
                <a:moveTo>
                  <a:pt x="169329" y="109016"/>
                </a:moveTo>
                <a:lnTo>
                  <a:pt x="164414" y="109016"/>
                </a:lnTo>
                <a:lnTo>
                  <a:pt x="162420" y="111010"/>
                </a:lnTo>
                <a:lnTo>
                  <a:pt x="162420" y="149758"/>
                </a:lnTo>
                <a:lnTo>
                  <a:pt x="156438" y="155740"/>
                </a:lnTo>
                <a:lnTo>
                  <a:pt x="117690" y="155740"/>
                </a:lnTo>
                <a:lnTo>
                  <a:pt x="115697" y="157733"/>
                </a:lnTo>
                <a:lnTo>
                  <a:pt x="115697" y="162648"/>
                </a:lnTo>
                <a:lnTo>
                  <a:pt x="117690" y="164642"/>
                </a:lnTo>
                <a:lnTo>
                  <a:pt x="149072" y="164642"/>
                </a:lnTo>
                <a:lnTo>
                  <a:pt x="162314" y="160274"/>
                </a:lnTo>
                <a:lnTo>
                  <a:pt x="170267" y="149183"/>
                </a:lnTo>
                <a:lnTo>
                  <a:pt x="171323" y="113461"/>
                </a:lnTo>
                <a:lnTo>
                  <a:pt x="171323" y="111010"/>
                </a:lnTo>
                <a:lnTo>
                  <a:pt x="169329" y="109016"/>
                </a:lnTo>
                <a:close/>
              </a:path>
              <a:path w="177990" h="164642">
                <a:moveTo>
                  <a:pt x="60299" y="0"/>
                </a:moveTo>
                <a:lnTo>
                  <a:pt x="28930" y="0"/>
                </a:lnTo>
                <a:lnTo>
                  <a:pt x="15688" y="4364"/>
                </a:lnTo>
                <a:lnTo>
                  <a:pt x="7735" y="15454"/>
                </a:lnTo>
                <a:lnTo>
                  <a:pt x="6680" y="51168"/>
                </a:lnTo>
                <a:lnTo>
                  <a:pt x="6680" y="53619"/>
                </a:lnTo>
                <a:lnTo>
                  <a:pt x="8674" y="55625"/>
                </a:lnTo>
                <a:lnTo>
                  <a:pt x="13589" y="55625"/>
                </a:lnTo>
                <a:lnTo>
                  <a:pt x="15582" y="53619"/>
                </a:lnTo>
                <a:lnTo>
                  <a:pt x="15582" y="14871"/>
                </a:lnTo>
                <a:lnTo>
                  <a:pt x="21551" y="8889"/>
                </a:lnTo>
                <a:lnTo>
                  <a:pt x="60299" y="8889"/>
                </a:lnTo>
                <a:lnTo>
                  <a:pt x="62306" y="6908"/>
                </a:lnTo>
                <a:lnTo>
                  <a:pt x="62306" y="1981"/>
                </a:lnTo>
                <a:lnTo>
                  <a:pt x="60299" y="0"/>
                </a:lnTo>
                <a:close/>
              </a:path>
              <a:path w="177990" h="164642">
                <a:moveTo>
                  <a:pt x="120142" y="0"/>
                </a:moveTo>
                <a:lnTo>
                  <a:pt x="117690" y="0"/>
                </a:lnTo>
                <a:lnTo>
                  <a:pt x="115697" y="1981"/>
                </a:lnTo>
                <a:lnTo>
                  <a:pt x="115697" y="6908"/>
                </a:lnTo>
                <a:lnTo>
                  <a:pt x="117690" y="8889"/>
                </a:lnTo>
                <a:lnTo>
                  <a:pt x="156438" y="8889"/>
                </a:lnTo>
                <a:lnTo>
                  <a:pt x="162420" y="14871"/>
                </a:lnTo>
                <a:lnTo>
                  <a:pt x="162420" y="53619"/>
                </a:lnTo>
                <a:lnTo>
                  <a:pt x="164414" y="55625"/>
                </a:lnTo>
                <a:lnTo>
                  <a:pt x="169329" y="55625"/>
                </a:lnTo>
                <a:lnTo>
                  <a:pt x="171323" y="53619"/>
                </a:lnTo>
                <a:lnTo>
                  <a:pt x="171323" y="22250"/>
                </a:lnTo>
                <a:lnTo>
                  <a:pt x="166958" y="9008"/>
                </a:lnTo>
                <a:lnTo>
                  <a:pt x="155868" y="1055"/>
                </a:lnTo>
                <a:lnTo>
                  <a:pt x="120142" y="0"/>
                </a:lnTo>
                <a:close/>
              </a:path>
              <a:path w="177990" h="164642">
                <a:moveTo>
                  <a:pt x="13589" y="109016"/>
                </a:moveTo>
                <a:lnTo>
                  <a:pt x="8674" y="109016"/>
                </a:lnTo>
                <a:lnTo>
                  <a:pt x="6680" y="111010"/>
                </a:lnTo>
                <a:lnTo>
                  <a:pt x="6680" y="142392"/>
                </a:lnTo>
                <a:lnTo>
                  <a:pt x="11044" y="155629"/>
                </a:lnTo>
                <a:lnTo>
                  <a:pt x="22135" y="163585"/>
                </a:lnTo>
                <a:lnTo>
                  <a:pt x="57848" y="164642"/>
                </a:lnTo>
                <a:lnTo>
                  <a:pt x="60299" y="164642"/>
                </a:lnTo>
                <a:lnTo>
                  <a:pt x="62306" y="162648"/>
                </a:lnTo>
                <a:lnTo>
                  <a:pt x="62306" y="157733"/>
                </a:lnTo>
                <a:lnTo>
                  <a:pt x="60299" y="155740"/>
                </a:lnTo>
                <a:lnTo>
                  <a:pt x="21551" y="155740"/>
                </a:lnTo>
                <a:lnTo>
                  <a:pt x="15582" y="149758"/>
                </a:lnTo>
                <a:lnTo>
                  <a:pt x="15582" y="111010"/>
                </a:lnTo>
                <a:lnTo>
                  <a:pt x="13589" y="10901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4" name="bk object 24"/>
          <p:cNvSpPr/>
          <p:nvPr/>
        </p:nvSpPr>
        <p:spPr>
          <a:xfrm>
            <a:off x="1005323" y="3634087"/>
            <a:ext cx="400481" cy="400494"/>
          </a:xfrm>
          <a:custGeom>
            <a:avLst/>
            <a:gdLst/>
            <a:ahLst/>
            <a:cxnLst/>
            <a:rect l="l" t="t" r="r" b="b"/>
            <a:pathLst>
              <a:path w="400481" h="400494">
                <a:moveTo>
                  <a:pt x="200240" y="0"/>
                </a:moveTo>
                <a:lnTo>
                  <a:pt x="152120" y="5819"/>
                </a:lnTo>
                <a:lnTo>
                  <a:pt x="108217" y="22350"/>
                </a:lnTo>
                <a:lnTo>
                  <a:pt x="69925" y="48201"/>
                </a:lnTo>
                <a:lnTo>
                  <a:pt x="38634" y="81980"/>
                </a:lnTo>
                <a:lnTo>
                  <a:pt x="15735" y="122297"/>
                </a:lnTo>
                <a:lnTo>
                  <a:pt x="2620" y="167760"/>
                </a:lnTo>
                <a:lnTo>
                  <a:pt x="0" y="200240"/>
                </a:lnTo>
                <a:lnTo>
                  <a:pt x="663" y="216665"/>
                </a:lnTo>
                <a:lnTo>
                  <a:pt x="10208" y="263539"/>
                </a:lnTo>
                <a:lnTo>
                  <a:pt x="30000" y="305729"/>
                </a:lnTo>
                <a:lnTo>
                  <a:pt x="58648" y="341844"/>
                </a:lnTo>
                <a:lnTo>
                  <a:pt x="94761" y="370493"/>
                </a:lnTo>
                <a:lnTo>
                  <a:pt x="136948" y="390286"/>
                </a:lnTo>
                <a:lnTo>
                  <a:pt x="183817" y="399830"/>
                </a:lnTo>
                <a:lnTo>
                  <a:pt x="200240" y="400494"/>
                </a:lnTo>
                <a:lnTo>
                  <a:pt x="216663" y="399830"/>
                </a:lnTo>
                <a:lnTo>
                  <a:pt x="232721" y="397873"/>
                </a:lnTo>
                <a:lnTo>
                  <a:pt x="241703" y="396036"/>
                </a:lnTo>
                <a:lnTo>
                  <a:pt x="200240" y="396036"/>
                </a:lnTo>
                <a:lnTo>
                  <a:pt x="184183" y="395387"/>
                </a:lnTo>
                <a:lnTo>
                  <a:pt x="138357" y="386055"/>
                </a:lnTo>
                <a:lnTo>
                  <a:pt x="97107" y="366703"/>
                </a:lnTo>
                <a:lnTo>
                  <a:pt x="61795" y="338691"/>
                </a:lnTo>
                <a:lnTo>
                  <a:pt x="33781" y="303380"/>
                </a:lnTo>
                <a:lnTo>
                  <a:pt x="14427" y="262129"/>
                </a:lnTo>
                <a:lnTo>
                  <a:pt x="5094" y="216299"/>
                </a:lnTo>
                <a:lnTo>
                  <a:pt x="4444" y="200240"/>
                </a:lnTo>
                <a:lnTo>
                  <a:pt x="5094" y="184183"/>
                </a:lnTo>
                <a:lnTo>
                  <a:pt x="14427" y="138358"/>
                </a:lnTo>
                <a:lnTo>
                  <a:pt x="33781" y="97110"/>
                </a:lnTo>
                <a:lnTo>
                  <a:pt x="61795" y="61801"/>
                </a:lnTo>
                <a:lnTo>
                  <a:pt x="97107" y="33790"/>
                </a:lnTo>
                <a:lnTo>
                  <a:pt x="138357" y="14438"/>
                </a:lnTo>
                <a:lnTo>
                  <a:pt x="184183" y="5106"/>
                </a:lnTo>
                <a:lnTo>
                  <a:pt x="200240" y="4457"/>
                </a:lnTo>
                <a:lnTo>
                  <a:pt x="241703" y="4457"/>
                </a:lnTo>
                <a:lnTo>
                  <a:pt x="232721" y="2620"/>
                </a:lnTo>
                <a:lnTo>
                  <a:pt x="216663" y="663"/>
                </a:lnTo>
                <a:lnTo>
                  <a:pt x="200240" y="0"/>
                </a:lnTo>
                <a:close/>
              </a:path>
              <a:path w="400481" h="400494">
                <a:moveTo>
                  <a:pt x="241703" y="4457"/>
                </a:moveTo>
                <a:lnTo>
                  <a:pt x="200240" y="4457"/>
                </a:lnTo>
                <a:lnTo>
                  <a:pt x="216298" y="5106"/>
                </a:lnTo>
                <a:lnTo>
                  <a:pt x="231998" y="7020"/>
                </a:lnTo>
                <a:lnTo>
                  <a:pt x="276450" y="19843"/>
                </a:lnTo>
                <a:lnTo>
                  <a:pt x="315872" y="42232"/>
                </a:lnTo>
                <a:lnTo>
                  <a:pt x="348902" y="72827"/>
                </a:lnTo>
                <a:lnTo>
                  <a:pt x="374181" y="110267"/>
                </a:lnTo>
                <a:lnTo>
                  <a:pt x="390346" y="153192"/>
                </a:lnTo>
                <a:lnTo>
                  <a:pt x="396036" y="200240"/>
                </a:lnTo>
                <a:lnTo>
                  <a:pt x="395387" y="216299"/>
                </a:lnTo>
                <a:lnTo>
                  <a:pt x="386054" y="262129"/>
                </a:lnTo>
                <a:lnTo>
                  <a:pt x="366700" y="303380"/>
                </a:lnTo>
                <a:lnTo>
                  <a:pt x="338686" y="338691"/>
                </a:lnTo>
                <a:lnTo>
                  <a:pt x="303374" y="366703"/>
                </a:lnTo>
                <a:lnTo>
                  <a:pt x="262124" y="386055"/>
                </a:lnTo>
                <a:lnTo>
                  <a:pt x="216298" y="395387"/>
                </a:lnTo>
                <a:lnTo>
                  <a:pt x="200240" y="396036"/>
                </a:lnTo>
                <a:lnTo>
                  <a:pt x="241703" y="396036"/>
                </a:lnTo>
                <a:lnTo>
                  <a:pt x="278184" y="384758"/>
                </a:lnTo>
                <a:lnTo>
                  <a:pt x="318501" y="361859"/>
                </a:lnTo>
                <a:lnTo>
                  <a:pt x="352280" y="330566"/>
                </a:lnTo>
                <a:lnTo>
                  <a:pt x="378131" y="292272"/>
                </a:lnTo>
                <a:lnTo>
                  <a:pt x="394662" y="248366"/>
                </a:lnTo>
                <a:lnTo>
                  <a:pt x="400481" y="200240"/>
                </a:lnTo>
                <a:lnTo>
                  <a:pt x="399818" y="183817"/>
                </a:lnTo>
                <a:lnTo>
                  <a:pt x="390273" y="136948"/>
                </a:lnTo>
                <a:lnTo>
                  <a:pt x="370481" y="94761"/>
                </a:lnTo>
                <a:lnTo>
                  <a:pt x="341833" y="58648"/>
                </a:lnTo>
                <a:lnTo>
                  <a:pt x="305719" y="30000"/>
                </a:lnTo>
                <a:lnTo>
                  <a:pt x="263533" y="10208"/>
                </a:lnTo>
                <a:lnTo>
                  <a:pt x="248361" y="5819"/>
                </a:lnTo>
                <a:lnTo>
                  <a:pt x="241703" y="445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5" name="bk object 25"/>
          <p:cNvSpPr/>
          <p:nvPr/>
        </p:nvSpPr>
        <p:spPr>
          <a:xfrm>
            <a:off x="1590422" y="3634020"/>
            <a:ext cx="400481" cy="400494"/>
          </a:xfrm>
          <a:custGeom>
            <a:avLst/>
            <a:gdLst/>
            <a:ahLst/>
            <a:cxnLst/>
            <a:rect l="l" t="t" r="r" b="b"/>
            <a:pathLst>
              <a:path w="400481" h="400494">
                <a:moveTo>
                  <a:pt x="200240" y="0"/>
                </a:moveTo>
                <a:lnTo>
                  <a:pt x="152120" y="5819"/>
                </a:lnTo>
                <a:lnTo>
                  <a:pt x="108217" y="22350"/>
                </a:lnTo>
                <a:lnTo>
                  <a:pt x="69925" y="48201"/>
                </a:lnTo>
                <a:lnTo>
                  <a:pt x="38634" y="81980"/>
                </a:lnTo>
                <a:lnTo>
                  <a:pt x="15735" y="122297"/>
                </a:lnTo>
                <a:lnTo>
                  <a:pt x="2620" y="167760"/>
                </a:lnTo>
                <a:lnTo>
                  <a:pt x="0" y="200240"/>
                </a:lnTo>
                <a:lnTo>
                  <a:pt x="663" y="216664"/>
                </a:lnTo>
                <a:lnTo>
                  <a:pt x="10208" y="263534"/>
                </a:lnTo>
                <a:lnTo>
                  <a:pt x="30000" y="305723"/>
                </a:lnTo>
                <a:lnTo>
                  <a:pt x="58648" y="341839"/>
                </a:lnTo>
                <a:lnTo>
                  <a:pt x="94761" y="370490"/>
                </a:lnTo>
                <a:lnTo>
                  <a:pt x="136948" y="390284"/>
                </a:lnTo>
                <a:lnTo>
                  <a:pt x="183817" y="399830"/>
                </a:lnTo>
                <a:lnTo>
                  <a:pt x="200240" y="400494"/>
                </a:lnTo>
                <a:lnTo>
                  <a:pt x="216663" y="399830"/>
                </a:lnTo>
                <a:lnTo>
                  <a:pt x="232721" y="397873"/>
                </a:lnTo>
                <a:lnTo>
                  <a:pt x="241700" y="396036"/>
                </a:lnTo>
                <a:lnTo>
                  <a:pt x="200240" y="396036"/>
                </a:lnTo>
                <a:lnTo>
                  <a:pt x="184181" y="395387"/>
                </a:lnTo>
                <a:lnTo>
                  <a:pt x="138352" y="386055"/>
                </a:lnTo>
                <a:lnTo>
                  <a:pt x="97101" y="366703"/>
                </a:lnTo>
                <a:lnTo>
                  <a:pt x="61790" y="338691"/>
                </a:lnTo>
                <a:lnTo>
                  <a:pt x="33778" y="303380"/>
                </a:lnTo>
                <a:lnTo>
                  <a:pt x="14426" y="262129"/>
                </a:lnTo>
                <a:lnTo>
                  <a:pt x="5094" y="216299"/>
                </a:lnTo>
                <a:lnTo>
                  <a:pt x="4444" y="200240"/>
                </a:lnTo>
                <a:lnTo>
                  <a:pt x="5094" y="184183"/>
                </a:lnTo>
                <a:lnTo>
                  <a:pt x="14426" y="138358"/>
                </a:lnTo>
                <a:lnTo>
                  <a:pt x="33778" y="97110"/>
                </a:lnTo>
                <a:lnTo>
                  <a:pt x="61790" y="61801"/>
                </a:lnTo>
                <a:lnTo>
                  <a:pt x="97101" y="33790"/>
                </a:lnTo>
                <a:lnTo>
                  <a:pt x="138352" y="14438"/>
                </a:lnTo>
                <a:lnTo>
                  <a:pt x="184181" y="5106"/>
                </a:lnTo>
                <a:lnTo>
                  <a:pt x="200240" y="4457"/>
                </a:lnTo>
                <a:lnTo>
                  <a:pt x="241703" y="4457"/>
                </a:lnTo>
                <a:lnTo>
                  <a:pt x="232721" y="2620"/>
                </a:lnTo>
                <a:lnTo>
                  <a:pt x="216663" y="663"/>
                </a:lnTo>
                <a:lnTo>
                  <a:pt x="200240" y="0"/>
                </a:lnTo>
                <a:close/>
              </a:path>
              <a:path w="400481" h="400494">
                <a:moveTo>
                  <a:pt x="241703" y="4457"/>
                </a:moveTo>
                <a:lnTo>
                  <a:pt x="200240" y="4457"/>
                </a:lnTo>
                <a:lnTo>
                  <a:pt x="216298" y="5106"/>
                </a:lnTo>
                <a:lnTo>
                  <a:pt x="231998" y="7020"/>
                </a:lnTo>
                <a:lnTo>
                  <a:pt x="276450" y="19843"/>
                </a:lnTo>
                <a:lnTo>
                  <a:pt x="315872" y="42232"/>
                </a:lnTo>
                <a:lnTo>
                  <a:pt x="348902" y="72827"/>
                </a:lnTo>
                <a:lnTo>
                  <a:pt x="374181" y="110267"/>
                </a:lnTo>
                <a:lnTo>
                  <a:pt x="390346" y="153192"/>
                </a:lnTo>
                <a:lnTo>
                  <a:pt x="396036" y="200240"/>
                </a:lnTo>
                <a:lnTo>
                  <a:pt x="395387" y="216299"/>
                </a:lnTo>
                <a:lnTo>
                  <a:pt x="386054" y="262129"/>
                </a:lnTo>
                <a:lnTo>
                  <a:pt x="366700" y="303380"/>
                </a:lnTo>
                <a:lnTo>
                  <a:pt x="338686" y="338691"/>
                </a:lnTo>
                <a:lnTo>
                  <a:pt x="303374" y="366703"/>
                </a:lnTo>
                <a:lnTo>
                  <a:pt x="262124" y="386055"/>
                </a:lnTo>
                <a:lnTo>
                  <a:pt x="216298" y="395387"/>
                </a:lnTo>
                <a:lnTo>
                  <a:pt x="200240" y="396036"/>
                </a:lnTo>
                <a:lnTo>
                  <a:pt x="241700" y="396036"/>
                </a:lnTo>
                <a:lnTo>
                  <a:pt x="278184" y="384756"/>
                </a:lnTo>
                <a:lnTo>
                  <a:pt x="318501" y="361855"/>
                </a:lnTo>
                <a:lnTo>
                  <a:pt x="352280" y="330561"/>
                </a:lnTo>
                <a:lnTo>
                  <a:pt x="378131" y="292266"/>
                </a:lnTo>
                <a:lnTo>
                  <a:pt x="394662" y="248362"/>
                </a:lnTo>
                <a:lnTo>
                  <a:pt x="400481" y="200240"/>
                </a:lnTo>
                <a:lnTo>
                  <a:pt x="399818" y="183817"/>
                </a:lnTo>
                <a:lnTo>
                  <a:pt x="390273" y="136948"/>
                </a:lnTo>
                <a:lnTo>
                  <a:pt x="370481" y="94761"/>
                </a:lnTo>
                <a:lnTo>
                  <a:pt x="341833" y="58648"/>
                </a:lnTo>
                <a:lnTo>
                  <a:pt x="305719" y="30000"/>
                </a:lnTo>
                <a:lnTo>
                  <a:pt x="263533" y="10208"/>
                </a:lnTo>
                <a:lnTo>
                  <a:pt x="248361" y="5819"/>
                </a:lnTo>
                <a:lnTo>
                  <a:pt x="241703" y="445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6" name="bk object 26"/>
          <p:cNvSpPr/>
          <p:nvPr/>
        </p:nvSpPr>
        <p:spPr>
          <a:xfrm>
            <a:off x="1703895" y="3778642"/>
            <a:ext cx="173532" cy="120141"/>
          </a:xfrm>
          <a:custGeom>
            <a:avLst/>
            <a:gdLst/>
            <a:ahLst/>
            <a:cxnLst/>
            <a:rect l="l" t="t" r="r" b="b"/>
            <a:pathLst>
              <a:path w="173532" h="120141">
                <a:moveTo>
                  <a:pt x="171538" y="0"/>
                </a:moveTo>
                <a:lnTo>
                  <a:pt x="166623" y="0"/>
                </a:lnTo>
                <a:lnTo>
                  <a:pt x="164630" y="1993"/>
                </a:lnTo>
                <a:lnTo>
                  <a:pt x="164630" y="118148"/>
                </a:lnTo>
                <a:lnTo>
                  <a:pt x="166623" y="120142"/>
                </a:lnTo>
                <a:lnTo>
                  <a:pt x="171538" y="120142"/>
                </a:lnTo>
                <a:lnTo>
                  <a:pt x="173532" y="118148"/>
                </a:lnTo>
                <a:lnTo>
                  <a:pt x="173532" y="1993"/>
                </a:lnTo>
                <a:lnTo>
                  <a:pt x="171538" y="0"/>
                </a:lnTo>
                <a:close/>
              </a:path>
              <a:path w="173532" h="120141">
                <a:moveTo>
                  <a:pt x="99733" y="91224"/>
                </a:moveTo>
                <a:lnTo>
                  <a:pt x="42621" y="91224"/>
                </a:lnTo>
                <a:lnTo>
                  <a:pt x="40017" y="93814"/>
                </a:lnTo>
                <a:lnTo>
                  <a:pt x="40017" y="110947"/>
                </a:lnTo>
                <a:lnTo>
                  <a:pt x="46989" y="117919"/>
                </a:lnTo>
                <a:lnTo>
                  <a:pt x="95338" y="117919"/>
                </a:lnTo>
                <a:lnTo>
                  <a:pt x="102323" y="110947"/>
                </a:lnTo>
                <a:lnTo>
                  <a:pt x="102323" y="109016"/>
                </a:lnTo>
                <a:lnTo>
                  <a:pt x="53162" y="109016"/>
                </a:lnTo>
                <a:lnTo>
                  <a:pt x="51168" y="107022"/>
                </a:lnTo>
                <a:lnTo>
                  <a:pt x="51180" y="100444"/>
                </a:lnTo>
                <a:lnTo>
                  <a:pt x="51498" y="100114"/>
                </a:lnTo>
                <a:lnTo>
                  <a:pt x="102323" y="100114"/>
                </a:lnTo>
                <a:lnTo>
                  <a:pt x="102323" y="93814"/>
                </a:lnTo>
                <a:lnTo>
                  <a:pt x="99733" y="91224"/>
                </a:lnTo>
                <a:close/>
              </a:path>
              <a:path w="173532" h="120141">
                <a:moveTo>
                  <a:pt x="102323" y="100114"/>
                </a:moveTo>
                <a:lnTo>
                  <a:pt x="90893" y="100114"/>
                </a:lnTo>
                <a:lnTo>
                  <a:pt x="91211" y="100444"/>
                </a:lnTo>
                <a:lnTo>
                  <a:pt x="91211" y="107022"/>
                </a:lnTo>
                <a:lnTo>
                  <a:pt x="89217" y="109016"/>
                </a:lnTo>
                <a:lnTo>
                  <a:pt x="102323" y="109016"/>
                </a:lnTo>
                <a:lnTo>
                  <a:pt x="102323" y="100114"/>
                </a:lnTo>
                <a:close/>
              </a:path>
              <a:path w="173532" h="120141">
                <a:moveTo>
                  <a:pt x="155968" y="0"/>
                </a:moveTo>
                <a:lnTo>
                  <a:pt x="151053" y="0"/>
                </a:lnTo>
                <a:lnTo>
                  <a:pt x="149059" y="1993"/>
                </a:lnTo>
                <a:lnTo>
                  <a:pt x="149059" y="118148"/>
                </a:lnTo>
                <a:lnTo>
                  <a:pt x="151053" y="120142"/>
                </a:lnTo>
                <a:lnTo>
                  <a:pt x="155968" y="120142"/>
                </a:lnTo>
                <a:lnTo>
                  <a:pt x="157962" y="118148"/>
                </a:lnTo>
                <a:lnTo>
                  <a:pt x="157962" y="1993"/>
                </a:lnTo>
                <a:lnTo>
                  <a:pt x="155968" y="0"/>
                </a:lnTo>
                <a:close/>
              </a:path>
              <a:path w="173532" h="120141">
                <a:moveTo>
                  <a:pt x="129031" y="0"/>
                </a:moveTo>
                <a:lnTo>
                  <a:pt x="5968" y="0"/>
                </a:lnTo>
                <a:lnTo>
                  <a:pt x="0" y="5981"/>
                </a:lnTo>
                <a:lnTo>
                  <a:pt x="0" y="13347"/>
                </a:lnTo>
                <a:lnTo>
                  <a:pt x="1471" y="27821"/>
                </a:lnTo>
                <a:lnTo>
                  <a:pt x="21200" y="64039"/>
                </a:lnTo>
                <a:lnTo>
                  <a:pt x="57729" y="83272"/>
                </a:lnTo>
                <a:lnTo>
                  <a:pt x="74946" y="82453"/>
                </a:lnTo>
                <a:lnTo>
                  <a:pt x="90434" y="79279"/>
                </a:lnTo>
                <a:lnTo>
                  <a:pt x="99780" y="75653"/>
                </a:lnTo>
                <a:lnTo>
                  <a:pt x="71196" y="75653"/>
                </a:lnTo>
                <a:lnTo>
                  <a:pt x="56788" y="73978"/>
                </a:lnTo>
                <a:lnTo>
                  <a:pt x="22275" y="51932"/>
                </a:lnTo>
                <a:lnTo>
                  <a:pt x="8889" y="10896"/>
                </a:lnTo>
                <a:lnTo>
                  <a:pt x="10883" y="8902"/>
                </a:lnTo>
                <a:lnTo>
                  <a:pt x="139333" y="8902"/>
                </a:lnTo>
                <a:lnTo>
                  <a:pt x="138884" y="6054"/>
                </a:lnTo>
                <a:lnTo>
                  <a:pt x="130661" y="102"/>
                </a:lnTo>
                <a:lnTo>
                  <a:pt x="129031" y="0"/>
                </a:lnTo>
                <a:close/>
              </a:path>
              <a:path w="173532" h="120141">
                <a:moveTo>
                  <a:pt x="139333" y="8902"/>
                </a:moveTo>
                <a:lnTo>
                  <a:pt x="131495" y="8902"/>
                </a:lnTo>
                <a:lnTo>
                  <a:pt x="133489" y="10896"/>
                </a:lnTo>
                <a:lnTo>
                  <a:pt x="133489" y="13347"/>
                </a:lnTo>
                <a:lnTo>
                  <a:pt x="119568" y="52602"/>
                </a:lnTo>
                <a:lnTo>
                  <a:pt x="84729" y="74178"/>
                </a:lnTo>
                <a:lnTo>
                  <a:pt x="71196" y="75653"/>
                </a:lnTo>
                <a:lnTo>
                  <a:pt x="99780" y="75653"/>
                </a:lnTo>
                <a:lnTo>
                  <a:pt x="133169" y="47598"/>
                </a:lnTo>
                <a:lnTo>
                  <a:pt x="141642" y="23564"/>
                </a:lnTo>
                <a:lnTo>
                  <a:pt x="139333" y="890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7" name="bk object 27"/>
          <p:cNvSpPr/>
          <p:nvPr/>
        </p:nvSpPr>
        <p:spPr>
          <a:xfrm>
            <a:off x="2176166" y="2933833"/>
            <a:ext cx="400481" cy="400494"/>
          </a:xfrm>
          <a:custGeom>
            <a:avLst/>
            <a:gdLst/>
            <a:ahLst/>
            <a:cxnLst/>
            <a:rect l="l" t="t" r="r" b="b"/>
            <a:pathLst>
              <a:path w="400481" h="400494">
                <a:moveTo>
                  <a:pt x="200240" y="0"/>
                </a:moveTo>
                <a:lnTo>
                  <a:pt x="152120" y="5820"/>
                </a:lnTo>
                <a:lnTo>
                  <a:pt x="108217" y="22352"/>
                </a:lnTo>
                <a:lnTo>
                  <a:pt x="69925" y="48205"/>
                </a:lnTo>
                <a:lnTo>
                  <a:pt x="38634" y="81986"/>
                </a:lnTo>
                <a:lnTo>
                  <a:pt x="15735" y="122302"/>
                </a:lnTo>
                <a:lnTo>
                  <a:pt x="2620" y="167763"/>
                </a:lnTo>
                <a:lnTo>
                  <a:pt x="0" y="200240"/>
                </a:lnTo>
                <a:lnTo>
                  <a:pt x="663" y="216665"/>
                </a:lnTo>
                <a:lnTo>
                  <a:pt x="10208" y="263539"/>
                </a:lnTo>
                <a:lnTo>
                  <a:pt x="30000" y="305729"/>
                </a:lnTo>
                <a:lnTo>
                  <a:pt x="58648" y="341844"/>
                </a:lnTo>
                <a:lnTo>
                  <a:pt x="94761" y="370493"/>
                </a:lnTo>
                <a:lnTo>
                  <a:pt x="136948" y="390286"/>
                </a:lnTo>
                <a:lnTo>
                  <a:pt x="183817" y="399830"/>
                </a:lnTo>
                <a:lnTo>
                  <a:pt x="200240" y="400494"/>
                </a:lnTo>
                <a:lnTo>
                  <a:pt x="216663" y="399830"/>
                </a:lnTo>
                <a:lnTo>
                  <a:pt x="232721" y="397873"/>
                </a:lnTo>
                <a:lnTo>
                  <a:pt x="241703" y="396036"/>
                </a:lnTo>
                <a:lnTo>
                  <a:pt x="200240" y="396036"/>
                </a:lnTo>
                <a:lnTo>
                  <a:pt x="184183" y="395387"/>
                </a:lnTo>
                <a:lnTo>
                  <a:pt x="138357" y="386055"/>
                </a:lnTo>
                <a:lnTo>
                  <a:pt x="97107" y="366703"/>
                </a:lnTo>
                <a:lnTo>
                  <a:pt x="61795" y="338691"/>
                </a:lnTo>
                <a:lnTo>
                  <a:pt x="33781" y="303380"/>
                </a:lnTo>
                <a:lnTo>
                  <a:pt x="14427" y="262129"/>
                </a:lnTo>
                <a:lnTo>
                  <a:pt x="5094" y="216299"/>
                </a:lnTo>
                <a:lnTo>
                  <a:pt x="4444" y="200240"/>
                </a:lnTo>
                <a:lnTo>
                  <a:pt x="5094" y="184183"/>
                </a:lnTo>
                <a:lnTo>
                  <a:pt x="14427" y="138358"/>
                </a:lnTo>
                <a:lnTo>
                  <a:pt x="33781" y="97110"/>
                </a:lnTo>
                <a:lnTo>
                  <a:pt x="61795" y="61801"/>
                </a:lnTo>
                <a:lnTo>
                  <a:pt x="97107" y="33790"/>
                </a:lnTo>
                <a:lnTo>
                  <a:pt x="138357" y="14438"/>
                </a:lnTo>
                <a:lnTo>
                  <a:pt x="184183" y="5106"/>
                </a:lnTo>
                <a:lnTo>
                  <a:pt x="200240" y="4457"/>
                </a:lnTo>
                <a:lnTo>
                  <a:pt x="241700" y="4457"/>
                </a:lnTo>
                <a:lnTo>
                  <a:pt x="232721" y="2621"/>
                </a:lnTo>
                <a:lnTo>
                  <a:pt x="216663" y="663"/>
                </a:lnTo>
                <a:lnTo>
                  <a:pt x="200240" y="0"/>
                </a:lnTo>
                <a:close/>
              </a:path>
              <a:path w="400481" h="400494">
                <a:moveTo>
                  <a:pt x="241700" y="4457"/>
                </a:moveTo>
                <a:lnTo>
                  <a:pt x="200240" y="4457"/>
                </a:lnTo>
                <a:lnTo>
                  <a:pt x="216299" y="5106"/>
                </a:lnTo>
                <a:lnTo>
                  <a:pt x="232001" y="7020"/>
                </a:lnTo>
                <a:lnTo>
                  <a:pt x="276455" y="19843"/>
                </a:lnTo>
                <a:lnTo>
                  <a:pt x="315877" y="42232"/>
                </a:lnTo>
                <a:lnTo>
                  <a:pt x="348907" y="72827"/>
                </a:lnTo>
                <a:lnTo>
                  <a:pt x="374183" y="110267"/>
                </a:lnTo>
                <a:lnTo>
                  <a:pt x="390346" y="153192"/>
                </a:lnTo>
                <a:lnTo>
                  <a:pt x="396036" y="200240"/>
                </a:lnTo>
                <a:lnTo>
                  <a:pt x="395387" y="216299"/>
                </a:lnTo>
                <a:lnTo>
                  <a:pt x="386055" y="262129"/>
                </a:lnTo>
                <a:lnTo>
                  <a:pt x="366703" y="303380"/>
                </a:lnTo>
                <a:lnTo>
                  <a:pt x="338691" y="338691"/>
                </a:lnTo>
                <a:lnTo>
                  <a:pt x="303380" y="366703"/>
                </a:lnTo>
                <a:lnTo>
                  <a:pt x="262129" y="386055"/>
                </a:lnTo>
                <a:lnTo>
                  <a:pt x="216299" y="395387"/>
                </a:lnTo>
                <a:lnTo>
                  <a:pt x="200240" y="396036"/>
                </a:lnTo>
                <a:lnTo>
                  <a:pt x="241703" y="396036"/>
                </a:lnTo>
                <a:lnTo>
                  <a:pt x="278184" y="384758"/>
                </a:lnTo>
                <a:lnTo>
                  <a:pt x="318501" y="361859"/>
                </a:lnTo>
                <a:lnTo>
                  <a:pt x="352280" y="330566"/>
                </a:lnTo>
                <a:lnTo>
                  <a:pt x="378131" y="292272"/>
                </a:lnTo>
                <a:lnTo>
                  <a:pt x="394662" y="248366"/>
                </a:lnTo>
                <a:lnTo>
                  <a:pt x="400481" y="200240"/>
                </a:lnTo>
                <a:lnTo>
                  <a:pt x="399818" y="183819"/>
                </a:lnTo>
                <a:lnTo>
                  <a:pt x="390273" y="136953"/>
                </a:lnTo>
                <a:lnTo>
                  <a:pt x="370481" y="94767"/>
                </a:lnTo>
                <a:lnTo>
                  <a:pt x="341833" y="58653"/>
                </a:lnTo>
                <a:lnTo>
                  <a:pt x="305719" y="30003"/>
                </a:lnTo>
                <a:lnTo>
                  <a:pt x="263533" y="10209"/>
                </a:lnTo>
                <a:lnTo>
                  <a:pt x="248361" y="5820"/>
                </a:lnTo>
                <a:lnTo>
                  <a:pt x="241700" y="445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8" name="bk object 28"/>
          <p:cNvSpPr/>
          <p:nvPr/>
        </p:nvSpPr>
        <p:spPr>
          <a:xfrm>
            <a:off x="2286360" y="3063989"/>
            <a:ext cx="178886" cy="139805"/>
          </a:xfrm>
          <a:custGeom>
            <a:avLst/>
            <a:gdLst/>
            <a:ahLst/>
            <a:cxnLst/>
            <a:rect l="l" t="t" r="r" b="b"/>
            <a:pathLst>
              <a:path w="178886" h="139805">
                <a:moveTo>
                  <a:pt x="125407" y="122389"/>
                </a:moveTo>
                <a:lnTo>
                  <a:pt x="115666" y="122389"/>
                </a:lnTo>
                <a:lnTo>
                  <a:pt x="120203" y="135554"/>
                </a:lnTo>
                <a:lnTo>
                  <a:pt x="129814" y="139805"/>
                </a:lnTo>
                <a:lnTo>
                  <a:pt x="149215" y="138123"/>
                </a:lnTo>
                <a:lnTo>
                  <a:pt x="163703" y="133042"/>
                </a:lnTo>
                <a:lnTo>
                  <a:pt x="164427" y="132465"/>
                </a:lnTo>
                <a:lnTo>
                  <a:pt x="148071" y="132465"/>
                </a:lnTo>
                <a:lnTo>
                  <a:pt x="134170" y="129584"/>
                </a:lnTo>
                <a:lnTo>
                  <a:pt x="125407" y="122389"/>
                </a:lnTo>
                <a:close/>
              </a:path>
              <a:path w="178886" h="139805">
                <a:moveTo>
                  <a:pt x="71165" y="48958"/>
                </a:moveTo>
                <a:lnTo>
                  <a:pt x="6649" y="48958"/>
                </a:lnTo>
                <a:lnTo>
                  <a:pt x="6548" y="50634"/>
                </a:lnTo>
                <a:lnTo>
                  <a:pt x="1984" y="62128"/>
                </a:lnTo>
                <a:lnTo>
                  <a:pt x="0" y="75128"/>
                </a:lnTo>
                <a:lnTo>
                  <a:pt x="1545" y="88818"/>
                </a:lnTo>
                <a:lnTo>
                  <a:pt x="6204" y="99838"/>
                </a:lnTo>
                <a:lnTo>
                  <a:pt x="6840" y="100863"/>
                </a:lnTo>
                <a:lnTo>
                  <a:pt x="6522" y="102858"/>
                </a:lnTo>
                <a:lnTo>
                  <a:pt x="6444" y="103555"/>
                </a:lnTo>
                <a:lnTo>
                  <a:pt x="6332" y="106502"/>
                </a:lnTo>
                <a:lnTo>
                  <a:pt x="9334" y="120301"/>
                </a:lnTo>
                <a:lnTo>
                  <a:pt x="17465" y="131349"/>
                </a:lnTo>
                <a:lnTo>
                  <a:pt x="29414" y="138354"/>
                </a:lnTo>
                <a:lnTo>
                  <a:pt x="53110" y="136183"/>
                </a:lnTo>
                <a:lnTo>
                  <a:pt x="60674" y="132336"/>
                </a:lnTo>
                <a:lnTo>
                  <a:pt x="43915" y="132336"/>
                </a:lnTo>
                <a:lnTo>
                  <a:pt x="28751" y="129197"/>
                </a:lnTo>
                <a:lnTo>
                  <a:pt x="18448" y="120575"/>
                </a:lnTo>
                <a:lnTo>
                  <a:pt x="14139" y="108273"/>
                </a:lnTo>
                <a:lnTo>
                  <a:pt x="14218" y="103555"/>
                </a:lnTo>
                <a:lnTo>
                  <a:pt x="14708" y="100863"/>
                </a:lnTo>
                <a:lnTo>
                  <a:pt x="14756" y="99838"/>
                </a:lnTo>
                <a:lnTo>
                  <a:pt x="14472" y="98412"/>
                </a:lnTo>
                <a:lnTo>
                  <a:pt x="9697" y="91173"/>
                </a:lnTo>
                <a:lnTo>
                  <a:pt x="7691" y="84518"/>
                </a:lnTo>
                <a:lnTo>
                  <a:pt x="7691" y="70954"/>
                </a:lnTo>
                <a:lnTo>
                  <a:pt x="8922" y="64503"/>
                </a:lnTo>
                <a:lnTo>
                  <a:pt x="11589" y="57924"/>
                </a:lnTo>
                <a:lnTo>
                  <a:pt x="71472" y="57924"/>
                </a:lnTo>
                <a:lnTo>
                  <a:pt x="71165" y="48958"/>
                </a:lnTo>
                <a:close/>
              </a:path>
              <a:path w="178886" h="139805">
                <a:moveTo>
                  <a:pt x="151246" y="10668"/>
                </a:moveTo>
                <a:lnTo>
                  <a:pt x="139161" y="10668"/>
                </a:lnTo>
                <a:lnTo>
                  <a:pt x="142755" y="11772"/>
                </a:lnTo>
                <a:lnTo>
                  <a:pt x="144971" y="14795"/>
                </a:lnTo>
                <a:lnTo>
                  <a:pt x="145066" y="17399"/>
                </a:lnTo>
                <a:lnTo>
                  <a:pt x="143784" y="21196"/>
                </a:lnTo>
                <a:lnTo>
                  <a:pt x="143657" y="32994"/>
                </a:lnTo>
                <a:lnTo>
                  <a:pt x="143835" y="33858"/>
                </a:lnTo>
                <a:lnTo>
                  <a:pt x="145524" y="38049"/>
                </a:lnTo>
                <a:lnTo>
                  <a:pt x="159235" y="68870"/>
                </a:lnTo>
                <a:lnTo>
                  <a:pt x="165326" y="83301"/>
                </a:lnTo>
                <a:lnTo>
                  <a:pt x="169613" y="94635"/>
                </a:lnTo>
                <a:lnTo>
                  <a:pt x="171825" y="102349"/>
                </a:lnTo>
                <a:lnTo>
                  <a:pt x="171924" y="103098"/>
                </a:lnTo>
                <a:lnTo>
                  <a:pt x="168980" y="117904"/>
                </a:lnTo>
                <a:lnTo>
                  <a:pt x="160400" y="128115"/>
                </a:lnTo>
                <a:lnTo>
                  <a:pt x="148071" y="132465"/>
                </a:lnTo>
                <a:lnTo>
                  <a:pt x="164427" y="132465"/>
                </a:lnTo>
                <a:lnTo>
                  <a:pt x="173515" y="125220"/>
                </a:lnTo>
                <a:lnTo>
                  <a:pt x="178886" y="115313"/>
                </a:lnTo>
                <a:lnTo>
                  <a:pt x="178828" y="104247"/>
                </a:lnTo>
                <a:lnTo>
                  <a:pt x="164726" y="62077"/>
                </a:lnTo>
                <a:lnTo>
                  <a:pt x="157522" y="45926"/>
                </a:lnTo>
                <a:lnTo>
                  <a:pt x="152212" y="33858"/>
                </a:lnTo>
                <a:lnTo>
                  <a:pt x="151416" y="31864"/>
                </a:lnTo>
                <a:lnTo>
                  <a:pt x="151442" y="22440"/>
                </a:lnTo>
                <a:lnTo>
                  <a:pt x="152928" y="16814"/>
                </a:lnTo>
                <a:lnTo>
                  <a:pt x="152331" y="12065"/>
                </a:lnTo>
                <a:lnTo>
                  <a:pt x="151246" y="10668"/>
                </a:lnTo>
                <a:close/>
              </a:path>
              <a:path w="178886" h="139805">
                <a:moveTo>
                  <a:pt x="118422" y="113487"/>
                </a:moveTo>
                <a:lnTo>
                  <a:pt x="68409" y="113487"/>
                </a:lnTo>
                <a:lnTo>
                  <a:pt x="65780" y="114769"/>
                </a:lnTo>
                <a:lnTo>
                  <a:pt x="64625" y="117246"/>
                </a:lnTo>
                <a:lnTo>
                  <a:pt x="56213" y="127465"/>
                </a:lnTo>
                <a:lnTo>
                  <a:pt x="43915" y="132336"/>
                </a:lnTo>
                <a:lnTo>
                  <a:pt x="60674" y="132336"/>
                </a:lnTo>
                <a:lnTo>
                  <a:pt x="65711" y="129774"/>
                </a:lnTo>
                <a:lnTo>
                  <a:pt x="70570" y="123810"/>
                </a:lnTo>
                <a:lnTo>
                  <a:pt x="115666" y="122389"/>
                </a:lnTo>
                <a:lnTo>
                  <a:pt x="125407" y="122389"/>
                </a:lnTo>
                <a:lnTo>
                  <a:pt x="124381" y="121547"/>
                </a:lnTo>
                <a:lnTo>
                  <a:pt x="120708" y="114769"/>
                </a:lnTo>
                <a:lnTo>
                  <a:pt x="118422" y="113487"/>
                </a:lnTo>
                <a:close/>
              </a:path>
              <a:path w="178886" h="139805">
                <a:moveTo>
                  <a:pt x="44927" y="102349"/>
                </a:moveTo>
                <a:lnTo>
                  <a:pt x="35135" y="102349"/>
                </a:lnTo>
                <a:lnTo>
                  <a:pt x="31147" y="106337"/>
                </a:lnTo>
                <a:lnTo>
                  <a:pt x="31147" y="116141"/>
                </a:lnTo>
                <a:lnTo>
                  <a:pt x="35135" y="120129"/>
                </a:lnTo>
                <a:lnTo>
                  <a:pt x="44927" y="120129"/>
                </a:lnTo>
                <a:lnTo>
                  <a:pt x="48915" y="116141"/>
                </a:lnTo>
                <a:lnTo>
                  <a:pt x="48915" y="106337"/>
                </a:lnTo>
                <a:lnTo>
                  <a:pt x="44927" y="102349"/>
                </a:lnTo>
                <a:close/>
              </a:path>
              <a:path w="178886" h="139805">
                <a:moveTo>
                  <a:pt x="149499" y="102349"/>
                </a:moveTo>
                <a:lnTo>
                  <a:pt x="139669" y="102349"/>
                </a:lnTo>
                <a:lnTo>
                  <a:pt x="135668" y="106337"/>
                </a:lnTo>
                <a:lnTo>
                  <a:pt x="135668" y="116141"/>
                </a:lnTo>
                <a:lnTo>
                  <a:pt x="139669" y="120129"/>
                </a:lnTo>
                <a:lnTo>
                  <a:pt x="149499" y="120129"/>
                </a:lnTo>
                <a:lnTo>
                  <a:pt x="153499" y="116141"/>
                </a:lnTo>
                <a:lnTo>
                  <a:pt x="153499" y="106337"/>
                </a:lnTo>
                <a:lnTo>
                  <a:pt x="149499" y="102349"/>
                </a:lnTo>
                <a:close/>
              </a:path>
              <a:path w="178886" h="139805">
                <a:moveTo>
                  <a:pt x="71472" y="57924"/>
                </a:moveTo>
                <a:lnTo>
                  <a:pt x="62643" y="57924"/>
                </a:lnTo>
                <a:lnTo>
                  <a:pt x="57411" y="64998"/>
                </a:lnTo>
                <a:lnTo>
                  <a:pt x="56103" y="73304"/>
                </a:lnTo>
                <a:lnTo>
                  <a:pt x="58097" y="81610"/>
                </a:lnTo>
                <a:lnTo>
                  <a:pt x="64577" y="94548"/>
                </a:lnTo>
                <a:lnTo>
                  <a:pt x="75481" y="101437"/>
                </a:lnTo>
                <a:lnTo>
                  <a:pt x="82265" y="102158"/>
                </a:lnTo>
                <a:lnTo>
                  <a:pt x="83548" y="102057"/>
                </a:lnTo>
                <a:lnTo>
                  <a:pt x="84818" y="101841"/>
                </a:lnTo>
                <a:lnTo>
                  <a:pt x="98583" y="98009"/>
                </a:lnTo>
                <a:lnTo>
                  <a:pt x="104846" y="94526"/>
                </a:lnTo>
                <a:lnTo>
                  <a:pt x="72778" y="94526"/>
                </a:lnTo>
                <a:lnTo>
                  <a:pt x="67266" y="86829"/>
                </a:lnTo>
                <a:lnTo>
                  <a:pt x="63850" y="72351"/>
                </a:lnTo>
                <a:lnTo>
                  <a:pt x="64993" y="64058"/>
                </a:lnTo>
                <a:lnTo>
                  <a:pt x="71572" y="60820"/>
                </a:lnTo>
                <a:lnTo>
                  <a:pt x="71472" y="57924"/>
                </a:lnTo>
                <a:close/>
              </a:path>
              <a:path w="178886" h="139805">
                <a:moveTo>
                  <a:pt x="120136" y="19215"/>
                </a:moveTo>
                <a:lnTo>
                  <a:pt x="113407" y="22440"/>
                </a:lnTo>
                <a:lnTo>
                  <a:pt x="113443" y="22669"/>
                </a:lnTo>
                <a:lnTo>
                  <a:pt x="114282" y="23571"/>
                </a:lnTo>
                <a:lnTo>
                  <a:pt x="121910" y="32588"/>
                </a:lnTo>
                <a:lnTo>
                  <a:pt x="124586" y="44526"/>
                </a:lnTo>
                <a:lnTo>
                  <a:pt x="124646" y="45926"/>
                </a:lnTo>
                <a:lnTo>
                  <a:pt x="121622" y="61201"/>
                </a:lnTo>
                <a:lnTo>
                  <a:pt x="96899" y="90393"/>
                </a:lnTo>
                <a:lnTo>
                  <a:pt x="72778" y="94526"/>
                </a:lnTo>
                <a:lnTo>
                  <a:pt x="104846" y="94526"/>
                </a:lnTo>
                <a:lnTo>
                  <a:pt x="131205" y="57996"/>
                </a:lnTo>
                <a:lnTo>
                  <a:pt x="131842" y="42176"/>
                </a:lnTo>
                <a:lnTo>
                  <a:pt x="129297" y="30437"/>
                </a:lnTo>
                <a:lnTo>
                  <a:pt x="123914" y="21824"/>
                </a:lnTo>
                <a:lnTo>
                  <a:pt x="123642" y="21513"/>
                </a:lnTo>
                <a:lnTo>
                  <a:pt x="121610" y="19672"/>
                </a:lnTo>
                <a:lnTo>
                  <a:pt x="120136" y="19215"/>
                </a:lnTo>
                <a:close/>
              </a:path>
              <a:path w="178886" h="139805">
                <a:moveTo>
                  <a:pt x="7729" y="0"/>
                </a:moveTo>
                <a:lnTo>
                  <a:pt x="4527" y="3238"/>
                </a:lnTo>
                <a:lnTo>
                  <a:pt x="4414" y="41173"/>
                </a:lnTo>
                <a:lnTo>
                  <a:pt x="7729" y="44526"/>
                </a:lnTo>
                <a:lnTo>
                  <a:pt x="65933" y="44526"/>
                </a:lnTo>
                <a:lnTo>
                  <a:pt x="68955" y="41313"/>
                </a:lnTo>
                <a:lnTo>
                  <a:pt x="68955" y="35610"/>
                </a:lnTo>
                <a:lnTo>
                  <a:pt x="13317" y="35610"/>
                </a:lnTo>
                <a:lnTo>
                  <a:pt x="13317" y="8915"/>
                </a:lnTo>
                <a:lnTo>
                  <a:pt x="68955" y="8915"/>
                </a:lnTo>
                <a:lnTo>
                  <a:pt x="68859" y="3136"/>
                </a:lnTo>
                <a:lnTo>
                  <a:pt x="65933" y="38"/>
                </a:lnTo>
                <a:lnTo>
                  <a:pt x="7729" y="0"/>
                </a:lnTo>
                <a:close/>
              </a:path>
              <a:path w="178886" h="139805">
                <a:moveTo>
                  <a:pt x="68955" y="8915"/>
                </a:moveTo>
                <a:lnTo>
                  <a:pt x="60040" y="8915"/>
                </a:lnTo>
                <a:lnTo>
                  <a:pt x="60040" y="35610"/>
                </a:lnTo>
                <a:lnTo>
                  <a:pt x="68955" y="35610"/>
                </a:lnTo>
                <a:lnTo>
                  <a:pt x="68955" y="8915"/>
                </a:lnTo>
                <a:close/>
              </a:path>
              <a:path w="178886" h="139805">
                <a:moveTo>
                  <a:pt x="141714" y="3136"/>
                </a:moveTo>
                <a:lnTo>
                  <a:pt x="134767" y="3136"/>
                </a:lnTo>
                <a:lnTo>
                  <a:pt x="122567" y="4683"/>
                </a:lnTo>
                <a:lnTo>
                  <a:pt x="108987" y="8173"/>
                </a:lnTo>
                <a:lnTo>
                  <a:pt x="102344" y="11150"/>
                </a:lnTo>
                <a:lnTo>
                  <a:pt x="100401" y="13068"/>
                </a:lnTo>
                <a:lnTo>
                  <a:pt x="99852" y="16471"/>
                </a:lnTo>
                <a:lnTo>
                  <a:pt x="99921" y="16814"/>
                </a:lnTo>
                <a:lnTo>
                  <a:pt x="100578" y="18275"/>
                </a:lnTo>
                <a:lnTo>
                  <a:pt x="102814" y="20472"/>
                </a:lnTo>
                <a:lnTo>
                  <a:pt x="105481" y="18008"/>
                </a:lnTo>
                <a:lnTo>
                  <a:pt x="108490" y="16471"/>
                </a:lnTo>
                <a:lnTo>
                  <a:pt x="114345" y="14871"/>
                </a:lnTo>
                <a:lnTo>
                  <a:pt x="114142" y="14795"/>
                </a:lnTo>
                <a:lnTo>
                  <a:pt x="119197" y="13449"/>
                </a:lnTo>
                <a:lnTo>
                  <a:pt x="126359" y="11696"/>
                </a:lnTo>
                <a:lnTo>
                  <a:pt x="131350" y="10858"/>
                </a:lnTo>
                <a:lnTo>
                  <a:pt x="139161" y="10668"/>
                </a:lnTo>
                <a:lnTo>
                  <a:pt x="151246" y="10668"/>
                </a:lnTo>
                <a:lnTo>
                  <a:pt x="146895" y="5067"/>
                </a:lnTo>
                <a:lnTo>
                  <a:pt x="141714" y="313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9" name="bk object 29"/>
          <p:cNvSpPr/>
          <p:nvPr/>
        </p:nvSpPr>
        <p:spPr>
          <a:xfrm>
            <a:off x="420762" y="2933844"/>
            <a:ext cx="400481" cy="400494"/>
          </a:xfrm>
          <a:custGeom>
            <a:avLst/>
            <a:gdLst/>
            <a:ahLst/>
            <a:cxnLst/>
            <a:rect l="l" t="t" r="r" b="b"/>
            <a:pathLst>
              <a:path w="400481" h="400494">
                <a:moveTo>
                  <a:pt x="200240" y="0"/>
                </a:moveTo>
                <a:lnTo>
                  <a:pt x="152120" y="5820"/>
                </a:lnTo>
                <a:lnTo>
                  <a:pt x="108217" y="22352"/>
                </a:lnTo>
                <a:lnTo>
                  <a:pt x="69925" y="48205"/>
                </a:lnTo>
                <a:lnTo>
                  <a:pt x="38634" y="81986"/>
                </a:lnTo>
                <a:lnTo>
                  <a:pt x="15735" y="122302"/>
                </a:lnTo>
                <a:lnTo>
                  <a:pt x="2620" y="167763"/>
                </a:lnTo>
                <a:lnTo>
                  <a:pt x="0" y="200240"/>
                </a:lnTo>
                <a:lnTo>
                  <a:pt x="663" y="216665"/>
                </a:lnTo>
                <a:lnTo>
                  <a:pt x="10208" y="263539"/>
                </a:lnTo>
                <a:lnTo>
                  <a:pt x="30000" y="305729"/>
                </a:lnTo>
                <a:lnTo>
                  <a:pt x="58648" y="341844"/>
                </a:lnTo>
                <a:lnTo>
                  <a:pt x="94761" y="370493"/>
                </a:lnTo>
                <a:lnTo>
                  <a:pt x="136948" y="390286"/>
                </a:lnTo>
                <a:lnTo>
                  <a:pt x="183817" y="399830"/>
                </a:lnTo>
                <a:lnTo>
                  <a:pt x="200240" y="400494"/>
                </a:lnTo>
                <a:lnTo>
                  <a:pt x="216663" y="399830"/>
                </a:lnTo>
                <a:lnTo>
                  <a:pt x="232721" y="397873"/>
                </a:lnTo>
                <a:lnTo>
                  <a:pt x="241703" y="396036"/>
                </a:lnTo>
                <a:lnTo>
                  <a:pt x="200240" y="396036"/>
                </a:lnTo>
                <a:lnTo>
                  <a:pt x="184181" y="395387"/>
                </a:lnTo>
                <a:lnTo>
                  <a:pt x="138352" y="386055"/>
                </a:lnTo>
                <a:lnTo>
                  <a:pt x="97101" y="366703"/>
                </a:lnTo>
                <a:lnTo>
                  <a:pt x="61790" y="338691"/>
                </a:lnTo>
                <a:lnTo>
                  <a:pt x="33778" y="303380"/>
                </a:lnTo>
                <a:lnTo>
                  <a:pt x="14426" y="262129"/>
                </a:lnTo>
                <a:lnTo>
                  <a:pt x="5094" y="216299"/>
                </a:lnTo>
                <a:lnTo>
                  <a:pt x="4445" y="200240"/>
                </a:lnTo>
                <a:lnTo>
                  <a:pt x="5094" y="184183"/>
                </a:lnTo>
                <a:lnTo>
                  <a:pt x="14426" y="138358"/>
                </a:lnTo>
                <a:lnTo>
                  <a:pt x="33778" y="97110"/>
                </a:lnTo>
                <a:lnTo>
                  <a:pt x="61790" y="61801"/>
                </a:lnTo>
                <a:lnTo>
                  <a:pt x="97101" y="33790"/>
                </a:lnTo>
                <a:lnTo>
                  <a:pt x="138352" y="14438"/>
                </a:lnTo>
                <a:lnTo>
                  <a:pt x="184181" y="5106"/>
                </a:lnTo>
                <a:lnTo>
                  <a:pt x="200240" y="4457"/>
                </a:lnTo>
                <a:lnTo>
                  <a:pt x="241700" y="4457"/>
                </a:lnTo>
                <a:lnTo>
                  <a:pt x="232721" y="2621"/>
                </a:lnTo>
                <a:lnTo>
                  <a:pt x="216663" y="663"/>
                </a:lnTo>
                <a:lnTo>
                  <a:pt x="200240" y="0"/>
                </a:lnTo>
                <a:close/>
              </a:path>
              <a:path w="400481" h="400494">
                <a:moveTo>
                  <a:pt x="241700" y="4457"/>
                </a:moveTo>
                <a:lnTo>
                  <a:pt x="200240" y="4457"/>
                </a:lnTo>
                <a:lnTo>
                  <a:pt x="216298" y="5106"/>
                </a:lnTo>
                <a:lnTo>
                  <a:pt x="231998" y="7020"/>
                </a:lnTo>
                <a:lnTo>
                  <a:pt x="276450" y="19843"/>
                </a:lnTo>
                <a:lnTo>
                  <a:pt x="315872" y="42232"/>
                </a:lnTo>
                <a:lnTo>
                  <a:pt x="348902" y="72827"/>
                </a:lnTo>
                <a:lnTo>
                  <a:pt x="374181" y="110267"/>
                </a:lnTo>
                <a:lnTo>
                  <a:pt x="390346" y="153192"/>
                </a:lnTo>
                <a:lnTo>
                  <a:pt x="396036" y="200240"/>
                </a:lnTo>
                <a:lnTo>
                  <a:pt x="395387" y="216299"/>
                </a:lnTo>
                <a:lnTo>
                  <a:pt x="386054" y="262129"/>
                </a:lnTo>
                <a:lnTo>
                  <a:pt x="366700" y="303380"/>
                </a:lnTo>
                <a:lnTo>
                  <a:pt x="338686" y="338691"/>
                </a:lnTo>
                <a:lnTo>
                  <a:pt x="303374" y="366703"/>
                </a:lnTo>
                <a:lnTo>
                  <a:pt x="262124" y="386055"/>
                </a:lnTo>
                <a:lnTo>
                  <a:pt x="216298" y="395387"/>
                </a:lnTo>
                <a:lnTo>
                  <a:pt x="200240" y="396036"/>
                </a:lnTo>
                <a:lnTo>
                  <a:pt x="241703" y="396036"/>
                </a:lnTo>
                <a:lnTo>
                  <a:pt x="278184" y="384758"/>
                </a:lnTo>
                <a:lnTo>
                  <a:pt x="318501" y="361859"/>
                </a:lnTo>
                <a:lnTo>
                  <a:pt x="352280" y="330566"/>
                </a:lnTo>
                <a:lnTo>
                  <a:pt x="378131" y="292272"/>
                </a:lnTo>
                <a:lnTo>
                  <a:pt x="394662" y="248366"/>
                </a:lnTo>
                <a:lnTo>
                  <a:pt x="400481" y="200240"/>
                </a:lnTo>
                <a:lnTo>
                  <a:pt x="399818" y="183819"/>
                </a:lnTo>
                <a:lnTo>
                  <a:pt x="390273" y="136953"/>
                </a:lnTo>
                <a:lnTo>
                  <a:pt x="370481" y="94767"/>
                </a:lnTo>
                <a:lnTo>
                  <a:pt x="341833" y="58653"/>
                </a:lnTo>
                <a:lnTo>
                  <a:pt x="305719" y="30003"/>
                </a:lnTo>
                <a:lnTo>
                  <a:pt x="263533" y="10209"/>
                </a:lnTo>
                <a:lnTo>
                  <a:pt x="248361" y="5820"/>
                </a:lnTo>
                <a:lnTo>
                  <a:pt x="241700" y="445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0" name="bk object 30"/>
          <p:cNvSpPr/>
          <p:nvPr/>
        </p:nvSpPr>
        <p:spPr>
          <a:xfrm>
            <a:off x="543123" y="3045094"/>
            <a:ext cx="155752" cy="178003"/>
          </a:xfrm>
          <a:custGeom>
            <a:avLst/>
            <a:gdLst/>
            <a:ahLst/>
            <a:cxnLst/>
            <a:rect l="l" t="t" r="r" b="b"/>
            <a:pathLst>
              <a:path w="155752" h="178003">
                <a:moveTo>
                  <a:pt x="120853" y="0"/>
                </a:moveTo>
                <a:lnTo>
                  <a:pt x="34912" y="0"/>
                </a:lnTo>
                <a:lnTo>
                  <a:pt x="28930" y="5981"/>
                </a:lnTo>
                <a:lnTo>
                  <a:pt x="28930" y="13347"/>
                </a:lnTo>
                <a:lnTo>
                  <a:pt x="5981" y="13347"/>
                </a:lnTo>
                <a:lnTo>
                  <a:pt x="0" y="19329"/>
                </a:lnTo>
                <a:lnTo>
                  <a:pt x="0" y="172021"/>
                </a:lnTo>
                <a:lnTo>
                  <a:pt x="5981" y="178003"/>
                </a:lnTo>
                <a:lnTo>
                  <a:pt x="149771" y="178003"/>
                </a:lnTo>
                <a:lnTo>
                  <a:pt x="155752" y="172021"/>
                </a:lnTo>
                <a:lnTo>
                  <a:pt x="155752" y="169100"/>
                </a:lnTo>
                <a:lnTo>
                  <a:pt x="11899" y="169100"/>
                </a:lnTo>
                <a:lnTo>
                  <a:pt x="8902" y="166115"/>
                </a:lnTo>
                <a:lnTo>
                  <a:pt x="8902" y="25247"/>
                </a:lnTo>
                <a:lnTo>
                  <a:pt x="11899" y="22250"/>
                </a:lnTo>
                <a:lnTo>
                  <a:pt x="37833" y="22250"/>
                </a:lnTo>
                <a:lnTo>
                  <a:pt x="37833" y="11887"/>
                </a:lnTo>
                <a:lnTo>
                  <a:pt x="40817" y="8902"/>
                </a:lnTo>
                <a:lnTo>
                  <a:pt x="126822" y="8902"/>
                </a:lnTo>
                <a:lnTo>
                  <a:pt x="126822" y="5981"/>
                </a:lnTo>
                <a:lnTo>
                  <a:pt x="120853" y="0"/>
                </a:lnTo>
                <a:close/>
              </a:path>
              <a:path w="155752" h="178003">
                <a:moveTo>
                  <a:pt x="155752" y="22250"/>
                </a:moveTo>
                <a:lnTo>
                  <a:pt x="143865" y="22250"/>
                </a:lnTo>
                <a:lnTo>
                  <a:pt x="146850" y="25247"/>
                </a:lnTo>
                <a:lnTo>
                  <a:pt x="146850" y="166115"/>
                </a:lnTo>
                <a:lnTo>
                  <a:pt x="143865" y="169100"/>
                </a:lnTo>
                <a:lnTo>
                  <a:pt x="155752" y="169100"/>
                </a:lnTo>
                <a:lnTo>
                  <a:pt x="155752" y="22250"/>
                </a:lnTo>
                <a:close/>
              </a:path>
              <a:path w="155752" h="178003">
                <a:moveTo>
                  <a:pt x="124841" y="117919"/>
                </a:moveTo>
                <a:lnTo>
                  <a:pt x="30924" y="117919"/>
                </a:lnTo>
                <a:lnTo>
                  <a:pt x="28930" y="119913"/>
                </a:lnTo>
                <a:lnTo>
                  <a:pt x="28930" y="124828"/>
                </a:lnTo>
                <a:lnTo>
                  <a:pt x="30924" y="126822"/>
                </a:lnTo>
                <a:lnTo>
                  <a:pt x="124841" y="126822"/>
                </a:lnTo>
                <a:lnTo>
                  <a:pt x="126822" y="124828"/>
                </a:lnTo>
                <a:lnTo>
                  <a:pt x="126822" y="119913"/>
                </a:lnTo>
                <a:lnTo>
                  <a:pt x="124841" y="117919"/>
                </a:lnTo>
                <a:close/>
              </a:path>
              <a:path w="155752" h="178003">
                <a:moveTo>
                  <a:pt x="124841" y="91224"/>
                </a:moveTo>
                <a:lnTo>
                  <a:pt x="30924" y="91224"/>
                </a:lnTo>
                <a:lnTo>
                  <a:pt x="28930" y="93217"/>
                </a:lnTo>
                <a:lnTo>
                  <a:pt x="28930" y="98132"/>
                </a:lnTo>
                <a:lnTo>
                  <a:pt x="30924" y="100126"/>
                </a:lnTo>
                <a:lnTo>
                  <a:pt x="124841" y="100126"/>
                </a:lnTo>
                <a:lnTo>
                  <a:pt x="126822" y="98132"/>
                </a:lnTo>
                <a:lnTo>
                  <a:pt x="126822" y="93217"/>
                </a:lnTo>
                <a:lnTo>
                  <a:pt x="124841" y="91224"/>
                </a:lnTo>
                <a:close/>
              </a:path>
              <a:path w="155752" h="178003">
                <a:moveTo>
                  <a:pt x="124841" y="64528"/>
                </a:moveTo>
                <a:lnTo>
                  <a:pt x="30924" y="64528"/>
                </a:lnTo>
                <a:lnTo>
                  <a:pt x="28930" y="66522"/>
                </a:lnTo>
                <a:lnTo>
                  <a:pt x="28930" y="71424"/>
                </a:lnTo>
                <a:lnTo>
                  <a:pt x="30924" y="73431"/>
                </a:lnTo>
                <a:lnTo>
                  <a:pt x="124841" y="73431"/>
                </a:lnTo>
                <a:lnTo>
                  <a:pt x="126822" y="71424"/>
                </a:lnTo>
                <a:lnTo>
                  <a:pt x="126822" y="66522"/>
                </a:lnTo>
                <a:lnTo>
                  <a:pt x="124841" y="64528"/>
                </a:lnTo>
                <a:close/>
              </a:path>
              <a:path w="155752" h="178003">
                <a:moveTo>
                  <a:pt x="37833" y="22250"/>
                </a:moveTo>
                <a:lnTo>
                  <a:pt x="28930" y="22250"/>
                </a:lnTo>
                <a:lnTo>
                  <a:pt x="28930" y="31851"/>
                </a:lnTo>
                <a:lnTo>
                  <a:pt x="34912" y="37820"/>
                </a:lnTo>
                <a:lnTo>
                  <a:pt x="120853" y="37820"/>
                </a:lnTo>
                <a:lnTo>
                  <a:pt x="126822" y="31851"/>
                </a:lnTo>
                <a:lnTo>
                  <a:pt x="126822" y="28930"/>
                </a:lnTo>
                <a:lnTo>
                  <a:pt x="40817" y="28930"/>
                </a:lnTo>
                <a:lnTo>
                  <a:pt x="37833" y="25933"/>
                </a:lnTo>
                <a:lnTo>
                  <a:pt x="37833" y="22250"/>
                </a:lnTo>
                <a:close/>
              </a:path>
              <a:path w="155752" h="178003">
                <a:moveTo>
                  <a:pt x="126822" y="8902"/>
                </a:moveTo>
                <a:lnTo>
                  <a:pt x="114935" y="8902"/>
                </a:lnTo>
                <a:lnTo>
                  <a:pt x="117932" y="11887"/>
                </a:lnTo>
                <a:lnTo>
                  <a:pt x="117932" y="25933"/>
                </a:lnTo>
                <a:lnTo>
                  <a:pt x="114935" y="28930"/>
                </a:lnTo>
                <a:lnTo>
                  <a:pt x="126822" y="28930"/>
                </a:lnTo>
                <a:lnTo>
                  <a:pt x="126822" y="22250"/>
                </a:lnTo>
                <a:lnTo>
                  <a:pt x="155752" y="22250"/>
                </a:lnTo>
                <a:lnTo>
                  <a:pt x="155752" y="19329"/>
                </a:lnTo>
                <a:lnTo>
                  <a:pt x="149771" y="13347"/>
                </a:lnTo>
                <a:lnTo>
                  <a:pt x="126822" y="13347"/>
                </a:lnTo>
                <a:lnTo>
                  <a:pt x="126822" y="890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1" name="bk object 31"/>
          <p:cNvSpPr/>
          <p:nvPr/>
        </p:nvSpPr>
        <p:spPr>
          <a:xfrm>
            <a:off x="1739184" y="3105849"/>
            <a:ext cx="72224" cy="76352"/>
          </a:xfrm>
          <a:custGeom>
            <a:avLst/>
            <a:gdLst/>
            <a:ahLst/>
            <a:cxnLst/>
            <a:rect l="l" t="t" r="r" b="b"/>
            <a:pathLst>
              <a:path w="72224" h="76352">
                <a:moveTo>
                  <a:pt x="70370" y="57785"/>
                </a:moveTo>
                <a:lnTo>
                  <a:pt x="59626" y="57785"/>
                </a:lnTo>
                <a:lnTo>
                  <a:pt x="57784" y="59626"/>
                </a:lnTo>
                <a:lnTo>
                  <a:pt x="57784" y="74510"/>
                </a:lnTo>
                <a:lnTo>
                  <a:pt x="59626" y="76352"/>
                </a:lnTo>
                <a:lnTo>
                  <a:pt x="70370" y="76352"/>
                </a:lnTo>
                <a:lnTo>
                  <a:pt x="72224" y="74510"/>
                </a:lnTo>
                <a:lnTo>
                  <a:pt x="72224" y="59626"/>
                </a:lnTo>
                <a:lnTo>
                  <a:pt x="70370" y="57785"/>
                </a:lnTo>
                <a:close/>
              </a:path>
              <a:path w="72224" h="76352">
                <a:moveTo>
                  <a:pt x="70370" y="28892"/>
                </a:moveTo>
                <a:lnTo>
                  <a:pt x="59626" y="28892"/>
                </a:lnTo>
                <a:lnTo>
                  <a:pt x="57784" y="30746"/>
                </a:lnTo>
                <a:lnTo>
                  <a:pt x="57784" y="45618"/>
                </a:lnTo>
                <a:lnTo>
                  <a:pt x="59626" y="47472"/>
                </a:lnTo>
                <a:lnTo>
                  <a:pt x="70370" y="47472"/>
                </a:lnTo>
                <a:lnTo>
                  <a:pt x="72224" y="45618"/>
                </a:lnTo>
                <a:lnTo>
                  <a:pt x="72224" y="30746"/>
                </a:lnTo>
                <a:lnTo>
                  <a:pt x="70370" y="28892"/>
                </a:lnTo>
                <a:close/>
              </a:path>
              <a:path w="72224" h="76352">
                <a:moveTo>
                  <a:pt x="70370" y="0"/>
                </a:moveTo>
                <a:lnTo>
                  <a:pt x="59626" y="0"/>
                </a:lnTo>
                <a:lnTo>
                  <a:pt x="57784" y="1854"/>
                </a:lnTo>
                <a:lnTo>
                  <a:pt x="57784" y="16725"/>
                </a:lnTo>
                <a:lnTo>
                  <a:pt x="59626" y="18580"/>
                </a:lnTo>
                <a:lnTo>
                  <a:pt x="70370" y="18580"/>
                </a:lnTo>
                <a:lnTo>
                  <a:pt x="72224" y="16725"/>
                </a:lnTo>
                <a:lnTo>
                  <a:pt x="72224" y="1854"/>
                </a:lnTo>
                <a:lnTo>
                  <a:pt x="70370" y="0"/>
                </a:lnTo>
                <a:close/>
              </a:path>
              <a:path w="72224" h="76352">
                <a:moveTo>
                  <a:pt x="41478" y="57785"/>
                </a:moveTo>
                <a:lnTo>
                  <a:pt x="30733" y="57785"/>
                </a:lnTo>
                <a:lnTo>
                  <a:pt x="28892" y="59626"/>
                </a:lnTo>
                <a:lnTo>
                  <a:pt x="28892" y="74510"/>
                </a:lnTo>
                <a:lnTo>
                  <a:pt x="30733" y="76352"/>
                </a:lnTo>
                <a:lnTo>
                  <a:pt x="41478" y="76352"/>
                </a:lnTo>
                <a:lnTo>
                  <a:pt x="43332" y="74510"/>
                </a:lnTo>
                <a:lnTo>
                  <a:pt x="43332" y="59626"/>
                </a:lnTo>
                <a:lnTo>
                  <a:pt x="41478" y="57785"/>
                </a:lnTo>
                <a:close/>
              </a:path>
              <a:path w="72224" h="76352">
                <a:moveTo>
                  <a:pt x="41478" y="28892"/>
                </a:moveTo>
                <a:lnTo>
                  <a:pt x="30733" y="28892"/>
                </a:lnTo>
                <a:lnTo>
                  <a:pt x="28892" y="30746"/>
                </a:lnTo>
                <a:lnTo>
                  <a:pt x="28892" y="45618"/>
                </a:lnTo>
                <a:lnTo>
                  <a:pt x="30733" y="47472"/>
                </a:lnTo>
                <a:lnTo>
                  <a:pt x="41478" y="47472"/>
                </a:lnTo>
                <a:lnTo>
                  <a:pt x="43332" y="45618"/>
                </a:lnTo>
                <a:lnTo>
                  <a:pt x="43332" y="30746"/>
                </a:lnTo>
                <a:lnTo>
                  <a:pt x="41478" y="28892"/>
                </a:lnTo>
                <a:close/>
              </a:path>
              <a:path w="72224" h="76352">
                <a:moveTo>
                  <a:pt x="41478" y="0"/>
                </a:moveTo>
                <a:lnTo>
                  <a:pt x="30733" y="0"/>
                </a:lnTo>
                <a:lnTo>
                  <a:pt x="28892" y="1854"/>
                </a:lnTo>
                <a:lnTo>
                  <a:pt x="28892" y="16725"/>
                </a:lnTo>
                <a:lnTo>
                  <a:pt x="30733" y="18580"/>
                </a:lnTo>
                <a:lnTo>
                  <a:pt x="41478" y="18580"/>
                </a:lnTo>
                <a:lnTo>
                  <a:pt x="43332" y="16725"/>
                </a:lnTo>
                <a:lnTo>
                  <a:pt x="43332" y="1854"/>
                </a:lnTo>
                <a:lnTo>
                  <a:pt x="41478" y="0"/>
                </a:lnTo>
                <a:close/>
              </a:path>
              <a:path w="72224" h="76352">
                <a:moveTo>
                  <a:pt x="12598" y="57785"/>
                </a:moveTo>
                <a:lnTo>
                  <a:pt x="1841" y="57785"/>
                </a:lnTo>
                <a:lnTo>
                  <a:pt x="0" y="59626"/>
                </a:lnTo>
                <a:lnTo>
                  <a:pt x="0" y="74510"/>
                </a:lnTo>
                <a:lnTo>
                  <a:pt x="1841" y="76352"/>
                </a:lnTo>
                <a:lnTo>
                  <a:pt x="12598" y="76352"/>
                </a:lnTo>
                <a:lnTo>
                  <a:pt x="14439" y="74510"/>
                </a:lnTo>
                <a:lnTo>
                  <a:pt x="14439" y="59626"/>
                </a:lnTo>
                <a:lnTo>
                  <a:pt x="12598" y="57785"/>
                </a:lnTo>
                <a:close/>
              </a:path>
              <a:path w="72224" h="76352">
                <a:moveTo>
                  <a:pt x="12598" y="28892"/>
                </a:moveTo>
                <a:lnTo>
                  <a:pt x="1841" y="28892"/>
                </a:lnTo>
                <a:lnTo>
                  <a:pt x="0" y="30746"/>
                </a:lnTo>
                <a:lnTo>
                  <a:pt x="0" y="45618"/>
                </a:lnTo>
                <a:lnTo>
                  <a:pt x="1841" y="47472"/>
                </a:lnTo>
                <a:lnTo>
                  <a:pt x="12598" y="47472"/>
                </a:lnTo>
                <a:lnTo>
                  <a:pt x="14439" y="45618"/>
                </a:lnTo>
                <a:lnTo>
                  <a:pt x="14439" y="30746"/>
                </a:lnTo>
                <a:lnTo>
                  <a:pt x="12598" y="28892"/>
                </a:lnTo>
                <a:close/>
              </a:path>
              <a:path w="72224" h="76352">
                <a:moveTo>
                  <a:pt x="12598" y="0"/>
                </a:moveTo>
                <a:lnTo>
                  <a:pt x="1841" y="0"/>
                </a:lnTo>
                <a:lnTo>
                  <a:pt x="0" y="1854"/>
                </a:lnTo>
                <a:lnTo>
                  <a:pt x="0" y="16725"/>
                </a:lnTo>
                <a:lnTo>
                  <a:pt x="1841" y="18580"/>
                </a:lnTo>
                <a:lnTo>
                  <a:pt x="12598" y="18580"/>
                </a:lnTo>
                <a:lnTo>
                  <a:pt x="14439" y="16725"/>
                </a:lnTo>
                <a:lnTo>
                  <a:pt x="14439" y="1854"/>
                </a:lnTo>
                <a:lnTo>
                  <a:pt x="1259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2" name="bk object 32"/>
          <p:cNvSpPr/>
          <p:nvPr/>
        </p:nvSpPr>
        <p:spPr>
          <a:xfrm>
            <a:off x="479298" y="1276921"/>
            <a:ext cx="149656" cy="221084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3" name="bk object 33"/>
          <p:cNvSpPr/>
          <p:nvPr/>
        </p:nvSpPr>
        <p:spPr>
          <a:xfrm>
            <a:off x="395861" y="1277404"/>
            <a:ext cx="130691" cy="219049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4" name="bk object 34"/>
          <p:cNvSpPr/>
          <p:nvPr/>
        </p:nvSpPr>
        <p:spPr>
          <a:xfrm>
            <a:off x="602649" y="1293657"/>
            <a:ext cx="789923" cy="229196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5" name="bk object 35"/>
          <p:cNvSpPr/>
          <p:nvPr/>
        </p:nvSpPr>
        <p:spPr>
          <a:xfrm>
            <a:off x="1760746" y="1438465"/>
            <a:ext cx="106306" cy="90817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6" name="bk object 36"/>
          <p:cNvSpPr/>
          <p:nvPr/>
        </p:nvSpPr>
        <p:spPr>
          <a:xfrm>
            <a:off x="1608823" y="1261973"/>
            <a:ext cx="98590" cy="107213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7" name="bk object 37"/>
          <p:cNvSpPr/>
          <p:nvPr/>
        </p:nvSpPr>
        <p:spPr>
          <a:xfrm>
            <a:off x="1600187" y="1254836"/>
            <a:ext cx="216065" cy="199250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8" name="bk object 38"/>
          <p:cNvSpPr/>
          <p:nvPr/>
        </p:nvSpPr>
        <p:spPr>
          <a:xfrm>
            <a:off x="1623720" y="1284541"/>
            <a:ext cx="240296" cy="227457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9" name="bk object 39"/>
          <p:cNvSpPr/>
          <p:nvPr/>
        </p:nvSpPr>
        <p:spPr>
          <a:xfrm>
            <a:off x="1679638" y="1349984"/>
            <a:ext cx="204304" cy="187261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0" name="bk object 40"/>
          <p:cNvSpPr/>
          <p:nvPr/>
        </p:nvSpPr>
        <p:spPr>
          <a:xfrm>
            <a:off x="1630725" y="1253682"/>
            <a:ext cx="126390" cy="75679"/>
          </a:xfrm>
          <a:custGeom>
            <a:avLst/>
            <a:gdLst/>
            <a:ahLst/>
            <a:cxnLst/>
            <a:rect l="l" t="t" r="r" b="b"/>
            <a:pathLst>
              <a:path w="126390" h="75679">
                <a:moveTo>
                  <a:pt x="43484" y="17246"/>
                </a:moveTo>
                <a:lnTo>
                  <a:pt x="10198" y="42646"/>
                </a:lnTo>
                <a:lnTo>
                  <a:pt x="0" y="62636"/>
                </a:lnTo>
                <a:lnTo>
                  <a:pt x="2438" y="69151"/>
                </a:lnTo>
                <a:lnTo>
                  <a:pt x="5245" y="71666"/>
                </a:lnTo>
                <a:lnTo>
                  <a:pt x="13639" y="74930"/>
                </a:lnTo>
                <a:lnTo>
                  <a:pt x="19240" y="75679"/>
                </a:lnTo>
                <a:lnTo>
                  <a:pt x="27698" y="75307"/>
                </a:lnTo>
                <a:lnTo>
                  <a:pt x="64848" y="66194"/>
                </a:lnTo>
                <a:lnTo>
                  <a:pt x="98907" y="48069"/>
                </a:lnTo>
                <a:lnTo>
                  <a:pt x="103246" y="45046"/>
                </a:lnTo>
                <a:lnTo>
                  <a:pt x="36385" y="45046"/>
                </a:lnTo>
                <a:lnTo>
                  <a:pt x="33578" y="44767"/>
                </a:lnTo>
                <a:lnTo>
                  <a:pt x="29298" y="43332"/>
                </a:lnTo>
                <a:lnTo>
                  <a:pt x="27838" y="42164"/>
                </a:lnTo>
                <a:lnTo>
                  <a:pt x="26454" y="39090"/>
                </a:lnTo>
                <a:lnTo>
                  <a:pt x="26543" y="37160"/>
                </a:lnTo>
                <a:lnTo>
                  <a:pt x="28486" y="32664"/>
                </a:lnTo>
                <a:lnTo>
                  <a:pt x="30187" y="30353"/>
                </a:lnTo>
                <a:lnTo>
                  <a:pt x="35979" y="23025"/>
                </a:lnTo>
                <a:lnTo>
                  <a:pt x="43484" y="17246"/>
                </a:lnTo>
                <a:close/>
              </a:path>
              <a:path w="126390" h="75679">
                <a:moveTo>
                  <a:pt x="124518" y="7835"/>
                </a:moveTo>
                <a:lnTo>
                  <a:pt x="81445" y="7835"/>
                </a:lnTo>
                <a:lnTo>
                  <a:pt x="83680" y="8458"/>
                </a:lnTo>
                <a:lnTo>
                  <a:pt x="85940" y="9042"/>
                </a:lnTo>
                <a:lnTo>
                  <a:pt x="87566" y="10096"/>
                </a:lnTo>
                <a:lnTo>
                  <a:pt x="89306" y="12992"/>
                </a:lnTo>
                <a:lnTo>
                  <a:pt x="89383" y="15024"/>
                </a:lnTo>
                <a:lnTo>
                  <a:pt x="87832" y="19367"/>
                </a:lnTo>
                <a:lnTo>
                  <a:pt x="55613" y="41452"/>
                </a:lnTo>
                <a:lnTo>
                  <a:pt x="36385" y="45046"/>
                </a:lnTo>
                <a:lnTo>
                  <a:pt x="103246" y="45046"/>
                </a:lnTo>
                <a:lnTo>
                  <a:pt x="126390" y="15024"/>
                </a:lnTo>
                <a:lnTo>
                  <a:pt x="126301" y="11912"/>
                </a:lnTo>
                <a:lnTo>
                  <a:pt x="124518" y="7835"/>
                </a:lnTo>
                <a:close/>
              </a:path>
              <a:path w="126390" h="75679">
                <a:moveTo>
                  <a:pt x="98488" y="0"/>
                </a:moveTo>
                <a:lnTo>
                  <a:pt x="57569" y="13284"/>
                </a:lnTo>
                <a:lnTo>
                  <a:pt x="60147" y="12090"/>
                </a:lnTo>
                <a:lnTo>
                  <a:pt x="61645" y="11493"/>
                </a:lnTo>
                <a:lnTo>
                  <a:pt x="68465" y="9474"/>
                </a:lnTo>
                <a:lnTo>
                  <a:pt x="72212" y="9220"/>
                </a:lnTo>
                <a:lnTo>
                  <a:pt x="78689" y="7975"/>
                </a:lnTo>
                <a:lnTo>
                  <a:pt x="81445" y="7835"/>
                </a:lnTo>
                <a:lnTo>
                  <a:pt x="124518" y="7835"/>
                </a:lnTo>
                <a:lnTo>
                  <a:pt x="124040" y="6743"/>
                </a:lnTo>
                <a:lnTo>
                  <a:pt x="121920" y="4699"/>
                </a:lnTo>
                <a:lnTo>
                  <a:pt x="116052" y="1739"/>
                </a:lnTo>
                <a:lnTo>
                  <a:pt x="112268" y="812"/>
                </a:lnTo>
                <a:lnTo>
                  <a:pt x="103403" y="76"/>
                </a:lnTo>
                <a:lnTo>
                  <a:pt x="98488" y="0"/>
                </a:lnTo>
                <a:close/>
              </a:path>
            </a:pathLst>
          </a:custGeom>
          <a:solidFill>
            <a:srgbClr val="DC2525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1" name="bk object 41"/>
          <p:cNvSpPr/>
          <p:nvPr/>
        </p:nvSpPr>
        <p:spPr>
          <a:xfrm>
            <a:off x="1698574" y="1467034"/>
            <a:ext cx="166776" cy="72504"/>
          </a:xfrm>
          <a:custGeom>
            <a:avLst/>
            <a:gdLst/>
            <a:ahLst/>
            <a:cxnLst/>
            <a:rect l="l" t="t" r="r" b="b"/>
            <a:pathLst>
              <a:path w="166776" h="72504">
                <a:moveTo>
                  <a:pt x="3411" y="66414"/>
                </a:moveTo>
                <a:lnTo>
                  <a:pt x="44411" y="72504"/>
                </a:lnTo>
                <a:lnTo>
                  <a:pt x="46189" y="72491"/>
                </a:lnTo>
                <a:lnTo>
                  <a:pt x="66598" y="70573"/>
                </a:lnTo>
                <a:lnTo>
                  <a:pt x="68021" y="70332"/>
                </a:lnTo>
                <a:lnTo>
                  <a:pt x="72302" y="69443"/>
                </a:lnTo>
                <a:lnTo>
                  <a:pt x="30645" y="69443"/>
                </a:lnTo>
                <a:lnTo>
                  <a:pt x="20866" y="69278"/>
                </a:lnTo>
                <a:lnTo>
                  <a:pt x="16243" y="68922"/>
                </a:lnTo>
                <a:lnTo>
                  <a:pt x="7645" y="67614"/>
                </a:lnTo>
                <a:lnTo>
                  <a:pt x="3411" y="66414"/>
                </a:lnTo>
                <a:close/>
              </a:path>
              <a:path w="166776" h="72504">
                <a:moveTo>
                  <a:pt x="166776" y="0"/>
                </a:moveTo>
                <a:lnTo>
                  <a:pt x="128455" y="35910"/>
                </a:lnTo>
                <a:lnTo>
                  <a:pt x="94435" y="54309"/>
                </a:lnTo>
                <a:lnTo>
                  <a:pt x="58127" y="65874"/>
                </a:lnTo>
                <a:lnTo>
                  <a:pt x="30645" y="69443"/>
                </a:lnTo>
                <a:lnTo>
                  <a:pt x="72302" y="69443"/>
                </a:lnTo>
                <a:lnTo>
                  <a:pt x="119875" y="50342"/>
                </a:lnTo>
                <a:lnTo>
                  <a:pt x="151307" y="24066"/>
                </a:lnTo>
                <a:lnTo>
                  <a:pt x="156489" y="17792"/>
                </a:lnTo>
                <a:lnTo>
                  <a:pt x="157200" y="16916"/>
                </a:lnTo>
                <a:lnTo>
                  <a:pt x="158267" y="15506"/>
                </a:lnTo>
                <a:lnTo>
                  <a:pt x="161442" y="11417"/>
                </a:lnTo>
                <a:lnTo>
                  <a:pt x="164820" y="5422"/>
                </a:lnTo>
                <a:lnTo>
                  <a:pt x="166763" y="152"/>
                </a:lnTo>
                <a:lnTo>
                  <a:pt x="166776" y="0"/>
                </a:lnTo>
                <a:close/>
              </a:path>
              <a:path w="166776" h="72504">
                <a:moveTo>
                  <a:pt x="0" y="65074"/>
                </a:moveTo>
                <a:lnTo>
                  <a:pt x="1295" y="65697"/>
                </a:lnTo>
                <a:lnTo>
                  <a:pt x="3196" y="66341"/>
                </a:lnTo>
                <a:lnTo>
                  <a:pt x="0" y="65074"/>
                </a:lnTo>
                <a:close/>
              </a:path>
            </a:pathLst>
          </a:custGeom>
          <a:solidFill>
            <a:srgbClr val="DC2525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2" name="bk object 42"/>
          <p:cNvSpPr/>
          <p:nvPr/>
        </p:nvSpPr>
        <p:spPr>
          <a:xfrm>
            <a:off x="1601520" y="1256281"/>
            <a:ext cx="222669" cy="144662"/>
          </a:xfrm>
          <a:custGeom>
            <a:avLst/>
            <a:gdLst/>
            <a:ahLst/>
            <a:cxnLst/>
            <a:rect l="l" t="t" r="r" b="b"/>
            <a:pathLst>
              <a:path w="222669" h="144662">
                <a:moveTo>
                  <a:pt x="14808" y="73558"/>
                </a:moveTo>
                <a:lnTo>
                  <a:pt x="1473" y="110985"/>
                </a:lnTo>
                <a:lnTo>
                  <a:pt x="0" y="118046"/>
                </a:lnTo>
                <a:lnTo>
                  <a:pt x="927" y="124205"/>
                </a:lnTo>
                <a:lnTo>
                  <a:pt x="37667" y="144485"/>
                </a:lnTo>
                <a:lnTo>
                  <a:pt x="53584" y="144662"/>
                </a:lnTo>
                <a:lnTo>
                  <a:pt x="64540" y="143504"/>
                </a:lnTo>
                <a:lnTo>
                  <a:pt x="103584" y="134200"/>
                </a:lnTo>
                <a:lnTo>
                  <a:pt x="140489" y="118876"/>
                </a:lnTo>
                <a:lnTo>
                  <a:pt x="160149" y="107784"/>
                </a:lnTo>
                <a:lnTo>
                  <a:pt x="37299" y="107784"/>
                </a:lnTo>
                <a:lnTo>
                  <a:pt x="29311" y="106451"/>
                </a:lnTo>
                <a:lnTo>
                  <a:pt x="17513" y="101193"/>
                </a:lnTo>
                <a:lnTo>
                  <a:pt x="13665" y="97332"/>
                </a:lnTo>
                <a:lnTo>
                  <a:pt x="12062" y="92306"/>
                </a:lnTo>
                <a:lnTo>
                  <a:pt x="10540" y="87617"/>
                </a:lnTo>
                <a:lnTo>
                  <a:pt x="11137" y="81813"/>
                </a:lnTo>
                <a:lnTo>
                  <a:pt x="14465" y="74431"/>
                </a:lnTo>
                <a:lnTo>
                  <a:pt x="14808" y="73558"/>
                </a:lnTo>
                <a:close/>
              </a:path>
              <a:path w="222669" h="144662">
                <a:moveTo>
                  <a:pt x="169976" y="0"/>
                </a:moveTo>
                <a:lnTo>
                  <a:pt x="190665" y="18783"/>
                </a:lnTo>
                <a:lnTo>
                  <a:pt x="190525" y="21920"/>
                </a:lnTo>
                <a:lnTo>
                  <a:pt x="168769" y="55410"/>
                </a:lnTo>
                <a:lnTo>
                  <a:pt x="136316" y="78929"/>
                </a:lnTo>
                <a:lnTo>
                  <a:pt x="99223" y="96356"/>
                </a:lnTo>
                <a:lnTo>
                  <a:pt x="58492" y="106782"/>
                </a:lnTo>
                <a:lnTo>
                  <a:pt x="37299" y="107784"/>
                </a:lnTo>
                <a:lnTo>
                  <a:pt x="160149" y="107784"/>
                </a:lnTo>
                <a:lnTo>
                  <a:pt x="193299" y="83393"/>
                </a:lnTo>
                <a:lnTo>
                  <a:pt x="218094" y="52577"/>
                </a:lnTo>
                <a:lnTo>
                  <a:pt x="222669" y="35458"/>
                </a:lnTo>
                <a:lnTo>
                  <a:pt x="222376" y="32689"/>
                </a:lnTo>
                <a:lnTo>
                  <a:pt x="186791" y="4648"/>
                </a:lnTo>
                <a:lnTo>
                  <a:pt x="172326" y="368"/>
                </a:lnTo>
                <a:lnTo>
                  <a:pt x="169976" y="0"/>
                </a:lnTo>
                <a:close/>
              </a:path>
            </a:pathLst>
          </a:custGeom>
          <a:solidFill>
            <a:srgbClr val="DC2525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3" name="bk object 43"/>
          <p:cNvSpPr/>
          <p:nvPr/>
        </p:nvSpPr>
        <p:spPr>
          <a:xfrm>
            <a:off x="1600503" y="1295736"/>
            <a:ext cx="270522" cy="177388"/>
          </a:xfrm>
          <a:custGeom>
            <a:avLst/>
            <a:gdLst/>
            <a:ahLst/>
            <a:cxnLst/>
            <a:rect l="l" t="t" r="r" b="b"/>
            <a:pathLst>
              <a:path w="270522" h="177388">
                <a:moveTo>
                  <a:pt x="0" y="112204"/>
                </a:moveTo>
                <a:lnTo>
                  <a:pt x="76" y="112788"/>
                </a:lnTo>
                <a:lnTo>
                  <a:pt x="685" y="119011"/>
                </a:lnTo>
                <a:lnTo>
                  <a:pt x="1117" y="122097"/>
                </a:lnTo>
                <a:lnTo>
                  <a:pt x="14655" y="161391"/>
                </a:lnTo>
                <a:lnTo>
                  <a:pt x="60897" y="177388"/>
                </a:lnTo>
                <a:lnTo>
                  <a:pt x="75743" y="177354"/>
                </a:lnTo>
                <a:lnTo>
                  <a:pt x="113961" y="171351"/>
                </a:lnTo>
                <a:lnTo>
                  <a:pt x="160863" y="155107"/>
                </a:lnTo>
                <a:lnTo>
                  <a:pt x="186014" y="142582"/>
                </a:lnTo>
                <a:lnTo>
                  <a:pt x="51453" y="142582"/>
                </a:lnTo>
                <a:lnTo>
                  <a:pt x="38367" y="141604"/>
                </a:lnTo>
                <a:lnTo>
                  <a:pt x="3365" y="123888"/>
                </a:lnTo>
                <a:lnTo>
                  <a:pt x="876" y="118694"/>
                </a:lnTo>
                <a:lnTo>
                  <a:pt x="0" y="112204"/>
                </a:lnTo>
                <a:close/>
              </a:path>
              <a:path w="270522" h="177388">
                <a:moveTo>
                  <a:pt x="243598" y="0"/>
                </a:moveTo>
                <a:lnTo>
                  <a:pt x="244525" y="1079"/>
                </a:lnTo>
                <a:lnTo>
                  <a:pt x="245363" y="2171"/>
                </a:lnTo>
                <a:lnTo>
                  <a:pt x="246087" y="3365"/>
                </a:lnTo>
                <a:lnTo>
                  <a:pt x="247307" y="5245"/>
                </a:lnTo>
                <a:lnTo>
                  <a:pt x="248259" y="7289"/>
                </a:lnTo>
                <a:lnTo>
                  <a:pt x="249682" y="11696"/>
                </a:lnTo>
                <a:lnTo>
                  <a:pt x="250126" y="14020"/>
                </a:lnTo>
                <a:lnTo>
                  <a:pt x="250237" y="15913"/>
                </a:lnTo>
                <a:lnTo>
                  <a:pt x="250304" y="21628"/>
                </a:lnTo>
                <a:lnTo>
                  <a:pt x="247197" y="34117"/>
                </a:lnTo>
                <a:lnTo>
                  <a:pt x="217797" y="73753"/>
                </a:lnTo>
                <a:lnTo>
                  <a:pt x="185074" y="98986"/>
                </a:lnTo>
                <a:lnTo>
                  <a:pt x="150351" y="118079"/>
                </a:lnTo>
                <a:lnTo>
                  <a:pt x="104382" y="134772"/>
                </a:lnTo>
                <a:lnTo>
                  <a:pt x="65364" y="141916"/>
                </a:lnTo>
                <a:lnTo>
                  <a:pt x="51453" y="142582"/>
                </a:lnTo>
                <a:lnTo>
                  <a:pt x="186014" y="142582"/>
                </a:lnTo>
                <a:lnTo>
                  <a:pt x="227598" y="114192"/>
                </a:lnTo>
                <a:lnTo>
                  <a:pt x="262115" y="74612"/>
                </a:lnTo>
                <a:lnTo>
                  <a:pt x="270522" y="43713"/>
                </a:lnTo>
                <a:lnTo>
                  <a:pt x="270344" y="41833"/>
                </a:lnTo>
                <a:lnTo>
                  <a:pt x="250291" y="7124"/>
                </a:lnTo>
                <a:lnTo>
                  <a:pt x="249415" y="6121"/>
                </a:lnTo>
                <a:lnTo>
                  <a:pt x="243598" y="0"/>
                </a:lnTo>
                <a:close/>
              </a:path>
            </a:pathLst>
          </a:custGeom>
          <a:solidFill>
            <a:srgbClr val="DC2525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4" name="bk object 44"/>
          <p:cNvSpPr/>
          <p:nvPr/>
        </p:nvSpPr>
        <p:spPr>
          <a:xfrm>
            <a:off x="1630841" y="1369800"/>
            <a:ext cx="255574" cy="154174"/>
          </a:xfrm>
          <a:custGeom>
            <a:avLst/>
            <a:gdLst/>
            <a:ahLst/>
            <a:cxnLst/>
            <a:rect l="l" t="t" r="r" b="b"/>
            <a:pathLst>
              <a:path w="255574" h="154174">
                <a:moveTo>
                  <a:pt x="0" y="114769"/>
                </a:moveTo>
                <a:lnTo>
                  <a:pt x="28651" y="142468"/>
                </a:lnTo>
                <a:lnTo>
                  <a:pt x="66174" y="154046"/>
                </a:lnTo>
                <a:lnTo>
                  <a:pt x="77011" y="154174"/>
                </a:lnTo>
                <a:lnTo>
                  <a:pt x="93231" y="153174"/>
                </a:lnTo>
                <a:lnTo>
                  <a:pt x="132527" y="144386"/>
                </a:lnTo>
                <a:lnTo>
                  <a:pt x="160696" y="133218"/>
                </a:lnTo>
                <a:lnTo>
                  <a:pt x="59078" y="133218"/>
                </a:lnTo>
                <a:lnTo>
                  <a:pt x="45951" y="133002"/>
                </a:lnTo>
                <a:lnTo>
                  <a:pt x="7442" y="121869"/>
                </a:lnTo>
                <a:lnTo>
                  <a:pt x="3352" y="118567"/>
                </a:lnTo>
                <a:lnTo>
                  <a:pt x="0" y="114769"/>
                </a:lnTo>
                <a:close/>
              </a:path>
              <a:path w="255574" h="154174">
                <a:moveTo>
                  <a:pt x="251625" y="0"/>
                </a:moveTo>
                <a:lnTo>
                  <a:pt x="251879" y="2222"/>
                </a:lnTo>
                <a:lnTo>
                  <a:pt x="251924" y="6184"/>
                </a:lnTo>
                <a:lnTo>
                  <a:pt x="251891" y="6921"/>
                </a:lnTo>
                <a:lnTo>
                  <a:pt x="230113" y="51702"/>
                </a:lnTo>
                <a:lnTo>
                  <a:pt x="201411" y="78767"/>
                </a:lnTo>
                <a:lnTo>
                  <a:pt x="160193" y="104633"/>
                </a:lnTo>
                <a:lnTo>
                  <a:pt x="113521" y="123393"/>
                </a:lnTo>
                <a:lnTo>
                  <a:pt x="72268" y="132257"/>
                </a:lnTo>
                <a:lnTo>
                  <a:pt x="59078" y="133218"/>
                </a:lnTo>
                <a:lnTo>
                  <a:pt x="160696" y="133218"/>
                </a:lnTo>
                <a:lnTo>
                  <a:pt x="201797" y="109251"/>
                </a:lnTo>
                <a:lnTo>
                  <a:pt x="237567" y="74492"/>
                </a:lnTo>
                <a:lnTo>
                  <a:pt x="254165" y="38125"/>
                </a:lnTo>
                <a:lnTo>
                  <a:pt x="255574" y="29273"/>
                </a:lnTo>
                <a:lnTo>
                  <a:pt x="255320" y="24079"/>
                </a:lnTo>
                <a:lnTo>
                  <a:pt x="254127" y="11658"/>
                </a:lnTo>
                <a:lnTo>
                  <a:pt x="253212" y="6184"/>
                </a:lnTo>
                <a:lnTo>
                  <a:pt x="251625" y="0"/>
                </a:lnTo>
                <a:close/>
              </a:path>
            </a:pathLst>
          </a:custGeom>
          <a:solidFill>
            <a:srgbClr val="DC2525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5" name="bk object 45"/>
          <p:cNvSpPr/>
          <p:nvPr/>
        </p:nvSpPr>
        <p:spPr>
          <a:xfrm>
            <a:off x="1980744" y="1307452"/>
            <a:ext cx="922574" cy="193902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33025" y="374903"/>
            <a:ext cx="5994463" cy="1499615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33025" y="2155698"/>
            <a:ext cx="5994463" cy="618591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264575" y="8716518"/>
            <a:ext cx="2131364" cy="46863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33025" y="8716518"/>
            <a:ext cx="1531918" cy="46863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4795570" y="8716518"/>
            <a:ext cx="1531918" cy="46863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1.jp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95790" y="155211"/>
            <a:ext cx="6149975" cy="927735"/>
          </a:xfrm>
          <a:prstGeom prst="rect">
            <a:avLst/>
          </a:prstGeom>
        </p:spPr>
        <p:txBody>
          <a:bodyPr wrap="square" lIns="0" tIns="0" rIns="0" bIns="0" rtlCol="0" vert="horz">
            <a:noAutofit/>
          </a:bodyPr>
          <a:lstStyle/>
          <a:p>
            <a:pPr algn="r" marR="12700">
              <a:lnSpc>
                <a:spcPct val="100000"/>
              </a:lnSpc>
            </a:pPr>
            <a:r>
              <a:rPr dirty="0" smtClean="0" sz="650" spc="10">
                <a:solidFill>
                  <a:srgbClr val="F7F7F7"/>
                </a:solidFill>
                <a:latin typeface="Arial"/>
                <a:cs typeface="Arial"/>
              </a:rPr>
              <a:t>Model</a:t>
            </a:r>
            <a:r>
              <a:rPr dirty="0" smtClean="0" sz="650" spc="35">
                <a:solidFill>
                  <a:srgbClr val="F7F7F7"/>
                </a:solidFill>
                <a:latin typeface="Arial"/>
                <a:cs typeface="Arial"/>
              </a:rPr>
              <a:t> </a:t>
            </a:r>
            <a:r>
              <a:rPr dirty="0" smtClean="0" sz="650" spc="-10">
                <a:solidFill>
                  <a:srgbClr val="F7F7F7"/>
                </a:solidFill>
                <a:latin typeface="Arial"/>
                <a:cs typeface="Arial"/>
              </a:rPr>
              <a:t>NO.:</a:t>
            </a:r>
            <a:r>
              <a:rPr dirty="0" smtClean="0" sz="650" spc="35">
                <a:solidFill>
                  <a:srgbClr val="F7F7F7"/>
                </a:solidFill>
                <a:latin typeface="Arial"/>
                <a:cs typeface="Arial"/>
              </a:rPr>
              <a:t> </a:t>
            </a:r>
            <a:r>
              <a:rPr dirty="0" smtClean="0" sz="650" spc="20">
                <a:solidFill>
                  <a:srgbClr val="F7F7F7"/>
                </a:solidFill>
                <a:latin typeface="Arial"/>
                <a:cs typeface="Arial"/>
              </a:rPr>
              <a:t>T5920/T5921</a:t>
            </a:r>
            <a:endParaRPr sz="650">
              <a:latin typeface="Arial"/>
              <a:cs typeface="Arial"/>
            </a:endParaRPr>
          </a:p>
          <a:p>
            <a:pPr>
              <a:lnSpc>
                <a:spcPts val="1000"/>
              </a:lnSpc>
              <a:spcBef>
                <a:spcPts val="56"/>
              </a:spcBef>
            </a:pPr>
            <a:endParaRPr sz="1000"/>
          </a:p>
          <a:p>
            <a:pPr marL="28575">
              <a:lnSpc>
                <a:spcPct val="100000"/>
              </a:lnSpc>
            </a:pPr>
            <a:r>
              <a:rPr dirty="0" smtClean="0" sz="1050" spc="-10" b="1">
                <a:solidFill>
                  <a:srgbClr val="FFFFFF"/>
                </a:solidFill>
                <a:latin typeface="Arial"/>
                <a:cs typeface="Arial"/>
              </a:rPr>
              <a:t>Handheld</a:t>
            </a:r>
            <a:r>
              <a:rPr dirty="0" smtClean="0" sz="1050" spc="6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mtClean="0" sz="1050" spc="-10" b="1">
                <a:solidFill>
                  <a:srgbClr val="FFFFFF"/>
                </a:solidFill>
                <a:latin typeface="Arial"/>
                <a:cs typeface="Arial"/>
              </a:rPr>
              <a:t>POS</a:t>
            </a:r>
            <a:endParaRPr sz="1050">
              <a:latin typeface="Arial"/>
              <a:cs typeface="Arial"/>
            </a:endParaRPr>
          </a:p>
          <a:p>
            <a:pPr marL="12700">
              <a:lnSpc>
                <a:spcPts val="4130"/>
              </a:lnSpc>
            </a:pPr>
            <a:r>
              <a:rPr dirty="0" smtClean="0" sz="3600" spc="-100">
                <a:solidFill>
                  <a:srgbClr val="FFFFFF"/>
                </a:solidFill>
                <a:latin typeface="Meiryo"/>
                <a:cs typeface="Meiryo"/>
              </a:rPr>
              <a:t>SUNMI</a:t>
            </a:r>
            <a:r>
              <a:rPr dirty="0" smtClean="0" sz="3600" spc="-20">
                <a:solidFill>
                  <a:srgbClr val="FFFFFF"/>
                </a:solidFill>
                <a:latin typeface="Meiryo"/>
                <a:cs typeface="Meiryo"/>
              </a:rPr>
              <a:t> </a:t>
            </a:r>
            <a:r>
              <a:rPr dirty="0" smtClean="0" sz="3600" spc="-120">
                <a:solidFill>
                  <a:srgbClr val="FFFFFF"/>
                </a:solidFill>
                <a:latin typeface="Meiryo"/>
                <a:cs typeface="Meiryo"/>
              </a:rPr>
              <a:t>V2</a:t>
            </a:r>
            <a:r>
              <a:rPr dirty="0" smtClean="0" sz="3600" spc="-20">
                <a:solidFill>
                  <a:srgbClr val="FFFFFF"/>
                </a:solidFill>
                <a:latin typeface="Meiryo"/>
                <a:cs typeface="Meiryo"/>
              </a:rPr>
              <a:t> </a:t>
            </a:r>
            <a:r>
              <a:rPr dirty="0" smtClean="0" sz="3600" spc="0">
                <a:solidFill>
                  <a:srgbClr val="FFFFFF"/>
                </a:solidFill>
                <a:latin typeface="Meiryo"/>
                <a:cs typeface="Meiryo"/>
              </a:rPr>
              <a:t>PRO</a:t>
            </a:r>
            <a:endParaRPr sz="3600">
              <a:latin typeface="Meiryo"/>
              <a:cs typeface="Meiry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54425" y="3403398"/>
            <a:ext cx="944244" cy="126364"/>
          </a:xfrm>
          <a:prstGeom prst="rect">
            <a:avLst/>
          </a:prstGeom>
        </p:spPr>
        <p:txBody>
          <a:bodyPr wrap="square" lIns="0" tIns="0" rIns="0" bIns="0" rtlCol="0" vert="horz">
            <a:noAutofit/>
          </a:bodyPr>
          <a:lstStyle/>
          <a:p>
            <a:pPr marL="12700">
              <a:lnSpc>
                <a:spcPct val="100000"/>
              </a:lnSpc>
              <a:tabLst>
                <a:tab pos="739140" algn="l"/>
              </a:tabLst>
            </a:pPr>
            <a:r>
              <a:rPr dirty="0" smtClean="0" sz="750" spc="-25">
                <a:solidFill>
                  <a:srgbClr val="FFFFFF"/>
                </a:solidFill>
                <a:latin typeface="Meiryo"/>
                <a:cs typeface="Meiryo"/>
              </a:rPr>
              <a:t>Order</a:t>
            </a:r>
            <a:r>
              <a:rPr dirty="0" smtClean="0" sz="750" spc="-10">
                <a:solidFill>
                  <a:srgbClr val="FFFFFF"/>
                </a:solidFill>
                <a:latin typeface="Meiryo"/>
                <a:cs typeface="Meiryo"/>
              </a:rPr>
              <a:t> </a:t>
            </a:r>
            <a:r>
              <a:rPr dirty="0" smtClean="0" sz="750" spc="-35">
                <a:solidFill>
                  <a:srgbClr val="FFFFFF"/>
                </a:solidFill>
                <a:latin typeface="Meiryo"/>
                <a:cs typeface="Meiryo"/>
              </a:rPr>
              <a:t>Form</a:t>
            </a:r>
            <a:r>
              <a:rPr dirty="0" smtClean="0" sz="750" spc="-35">
                <a:solidFill>
                  <a:srgbClr val="FFFFFF"/>
                </a:solidFill>
                <a:latin typeface="Meiryo"/>
                <a:cs typeface="Meiryo"/>
              </a:rPr>
              <a:t>	</a:t>
            </a:r>
            <a:r>
              <a:rPr dirty="0" smtClean="0" sz="750" spc="0">
                <a:solidFill>
                  <a:srgbClr val="FFFFFF"/>
                </a:solidFill>
                <a:latin typeface="Meiryo"/>
                <a:cs typeface="Meiryo"/>
              </a:rPr>
              <a:t>NFC</a:t>
            </a:r>
            <a:endParaRPr sz="750">
              <a:latin typeface="Meiryo"/>
              <a:cs typeface="Meiryo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628696" y="3402628"/>
            <a:ext cx="292100" cy="126364"/>
          </a:xfrm>
          <a:prstGeom prst="rect">
            <a:avLst/>
          </a:prstGeom>
        </p:spPr>
        <p:txBody>
          <a:bodyPr wrap="square" lIns="0" tIns="0" rIns="0" bIns="0" rtlCol="0" vert="horz">
            <a:noAutofit/>
          </a:bodyPr>
          <a:lstStyle/>
          <a:p>
            <a:pPr marL="12700">
              <a:lnSpc>
                <a:spcPct val="100000"/>
              </a:lnSpc>
            </a:pPr>
            <a:r>
              <a:rPr dirty="0" smtClean="0" sz="750" spc="10">
                <a:solidFill>
                  <a:srgbClr val="FFFFFF"/>
                </a:solidFill>
                <a:latin typeface="Meiryo"/>
                <a:cs typeface="Meiryo"/>
              </a:rPr>
              <a:t>PSAM</a:t>
            </a:r>
            <a:endParaRPr sz="750">
              <a:latin typeface="Meiryo"/>
              <a:cs typeface="Meiryo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00050" y="4103216"/>
            <a:ext cx="422275" cy="241935"/>
          </a:xfrm>
          <a:prstGeom prst="rect">
            <a:avLst/>
          </a:prstGeom>
        </p:spPr>
        <p:txBody>
          <a:bodyPr wrap="square" lIns="0" tIns="0" rIns="0" bIns="0" rtlCol="0" vert="horz">
            <a:noAutofit/>
          </a:bodyPr>
          <a:lstStyle/>
          <a:p>
            <a:pPr marL="32384" marR="12700" indent="-20320">
              <a:lnSpc>
                <a:spcPct val="100299"/>
              </a:lnSpc>
            </a:pPr>
            <a:r>
              <a:rPr dirty="0" smtClean="0" sz="750" spc="-10">
                <a:solidFill>
                  <a:srgbClr val="FFFFFF"/>
                </a:solidFill>
                <a:latin typeface="Meiryo"/>
                <a:cs typeface="Meiryo"/>
              </a:rPr>
              <a:t>QR</a:t>
            </a:r>
            <a:r>
              <a:rPr dirty="0" smtClean="0" sz="750" spc="-10">
                <a:solidFill>
                  <a:srgbClr val="FFFFFF"/>
                </a:solidFill>
                <a:latin typeface="Meiryo"/>
                <a:cs typeface="Meiryo"/>
              </a:rPr>
              <a:t> </a:t>
            </a:r>
            <a:r>
              <a:rPr dirty="0" smtClean="0" sz="750" spc="-5">
                <a:solidFill>
                  <a:srgbClr val="FFFFFF"/>
                </a:solidFill>
                <a:latin typeface="Meiryo"/>
                <a:cs typeface="Meiryo"/>
              </a:rPr>
              <a:t>code</a:t>
            </a:r>
            <a:r>
              <a:rPr dirty="0" smtClean="0" sz="750" spc="-5">
                <a:solidFill>
                  <a:srgbClr val="FFFFFF"/>
                </a:solidFill>
                <a:latin typeface="Meiryo"/>
                <a:cs typeface="Meiryo"/>
              </a:rPr>
              <a:t> </a:t>
            </a:r>
            <a:r>
              <a:rPr dirty="0" smtClean="0" sz="750" spc="-40">
                <a:solidFill>
                  <a:srgbClr val="FFFFFF"/>
                </a:solidFill>
                <a:latin typeface="Meiryo"/>
                <a:cs typeface="Meiryo"/>
              </a:rPr>
              <a:t>payment</a:t>
            </a:r>
            <a:endParaRPr sz="750">
              <a:latin typeface="Meiryo"/>
              <a:cs typeface="Meiryo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90758" y="4103689"/>
            <a:ext cx="429895" cy="126364"/>
          </a:xfrm>
          <a:prstGeom prst="rect">
            <a:avLst/>
          </a:prstGeom>
        </p:spPr>
        <p:txBody>
          <a:bodyPr wrap="square" lIns="0" tIns="0" rIns="0" bIns="0" rtlCol="0" vert="horz">
            <a:noAutofit/>
          </a:bodyPr>
          <a:lstStyle/>
          <a:p>
            <a:pPr marL="12700">
              <a:lnSpc>
                <a:spcPct val="100000"/>
              </a:lnSpc>
            </a:pPr>
            <a:r>
              <a:rPr dirty="0" smtClean="0" sz="750" spc="-25">
                <a:solidFill>
                  <a:srgbClr val="FFFFFF"/>
                </a:solidFill>
                <a:latin typeface="Meiryo"/>
                <a:cs typeface="Meiryo"/>
              </a:rPr>
              <a:t>Scanning</a:t>
            </a:r>
            <a:endParaRPr sz="750">
              <a:latin typeface="Meiryo"/>
              <a:cs typeface="Meiryo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629364" y="4103621"/>
            <a:ext cx="323215" cy="126364"/>
          </a:xfrm>
          <a:prstGeom prst="rect">
            <a:avLst/>
          </a:prstGeom>
        </p:spPr>
        <p:txBody>
          <a:bodyPr wrap="square" lIns="0" tIns="0" rIns="0" bIns="0" rtlCol="0" vert="horz">
            <a:noAutofit/>
          </a:bodyPr>
          <a:lstStyle/>
          <a:p>
            <a:pPr marL="12700">
              <a:lnSpc>
                <a:spcPct val="100000"/>
              </a:lnSpc>
            </a:pPr>
            <a:r>
              <a:rPr dirty="0" smtClean="0" sz="750" spc="-30">
                <a:solidFill>
                  <a:srgbClr val="FFFFFF"/>
                </a:solidFill>
                <a:latin typeface="Meiryo"/>
                <a:cs typeface="Meiryo"/>
              </a:rPr>
              <a:t>Ordery</a:t>
            </a:r>
            <a:endParaRPr sz="750">
              <a:latin typeface="Meiryo"/>
              <a:cs typeface="Meiryo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190635" y="3403391"/>
            <a:ext cx="372110" cy="126364"/>
          </a:xfrm>
          <a:prstGeom prst="rect">
            <a:avLst/>
          </a:prstGeom>
        </p:spPr>
        <p:txBody>
          <a:bodyPr wrap="square" lIns="0" tIns="0" rIns="0" bIns="0" rtlCol="0" vert="horz">
            <a:noAutofit/>
          </a:bodyPr>
          <a:lstStyle/>
          <a:p>
            <a:pPr marL="12700">
              <a:lnSpc>
                <a:spcPct val="100000"/>
              </a:lnSpc>
            </a:pPr>
            <a:r>
              <a:rPr dirty="0" smtClean="0" sz="750" spc="-35">
                <a:solidFill>
                  <a:srgbClr val="FFFFFF"/>
                </a:solidFill>
                <a:latin typeface="Meiryo"/>
                <a:cs typeface="Meiryo"/>
              </a:rPr>
              <a:t>Delivery</a:t>
            </a:r>
            <a:endParaRPr sz="750">
              <a:latin typeface="Meiryo"/>
              <a:cs typeface="Meiryo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13682" y="1624281"/>
            <a:ext cx="2434590" cy="1157605"/>
          </a:xfrm>
          <a:prstGeom prst="rect">
            <a:avLst/>
          </a:prstGeom>
        </p:spPr>
        <p:txBody>
          <a:bodyPr wrap="square" lIns="0" tIns="0" rIns="0" bIns="0" rtlCol="0" vert="horz">
            <a:noAutofit/>
          </a:bodyPr>
          <a:lstStyle/>
          <a:p>
            <a:pPr marL="12700">
              <a:lnSpc>
                <a:spcPct val="100000"/>
              </a:lnSpc>
            </a:pPr>
            <a:r>
              <a:rPr dirty="0" smtClean="0" sz="750" spc="-15">
                <a:solidFill>
                  <a:srgbClr val="FFFFFF"/>
                </a:solidFill>
                <a:latin typeface="Meiryo"/>
                <a:cs typeface="Meiryo"/>
              </a:rPr>
              <a:t>The</a:t>
            </a:r>
            <a:r>
              <a:rPr dirty="0" smtClean="0" sz="750" spc="-15">
                <a:solidFill>
                  <a:srgbClr val="FFFFFF"/>
                </a:solidFill>
                <a:latin typeface="Meiryo"/>
                <a:cs typeface="Meiryo"/>
              </a:rPr>
              <a:t> ﬁrst </a:t>
            </a:r>
            <a:r>
              <a:rPr dirty="0" smtClean="0" sz="750" spc="-10">
                <a:solidFill>
                  <a:srgbClr val="FFFFFF"/>
                </a:solidFill>
                <a:latin typeface="Meiryo"/>
                <a:cs typeface="Meiryo"/>
              </a:rPr>
              <a:t>full</a:t>
            </a:r>
            <a:r>
              <a:rPr dirty="0" smtClean="0" sz="750" spc="-10">
                <a:solidFill>
                  <a:srgbClr val="FFFFFF"/>
                </a:solidFill>
                <a:latin typeface="Meiryo"/>
                <a:cs typeface="Meiryo"/>
              </a:rPr>
              <a:t> </a:t>
            </a:r>
            <a:r>
              <a:rPr dirty="0" smtClean="0" sz="750" spc="-5">
                <a:solidFill>
                  <a:srgbClr val="FFFFFF"/>
                </a:solidFill>
                <a:latin typeface="Meiryo"/>
                <a:cs typeface="Meiryo"/>
              </a:rPr>
              <a:t>screen</a:t>
            </a:r>
            <a:r>
              <a:rPr dirty="0" smtClean="0" sz="750" spc="-5">
                <a:solidFill>
                  <a:srgbClr val="FFFFFF"/>
                </a:solidFill>
                <a:latin typeface="Meiryo"/>
                <a:cs typeface="Meiryo"/>
              </a:rPr>
              <a:t> </a:t>
            </a:r>
            <a:r>
              <a:rPr dirty="0" smtClean="0" sz="750" spc="-20">
                <a:solidFill>
                  <a:srgbClr val="FFFFFF"/>
                </a:solidFill>
                <a:latin typeface="Meiryo"/>
                <a:cs typeface="Meiryo"/>
              </a:rPr>
              <a:t>handheld</a:t>
            </a:r>
            <a:r>
              <a:rPr dirty="0" smtClean="0" sz="750" spc="-20">
                <a:solidFill>
                  <a:srgbClr val="FFFFFF"/>
                </a:solidFill>
                <a:latin typeface="Meiryo"/>
                <a:cs typeface="Meiryo"/>
              </a:rPr>
              <a:t> </a:t>
            </a:r>
            <a:r>
              <a:rPr dirty="0" smtClean="0" sz="750" spc="25">
                <a:solidFill>
                  <a:srgbClr val="FFFFFF"/>
                </a:solidFill>
                <a:latin typeface="Meiryo"/>
                <a:cs typeface="Meiryo"/>
              </a:rPr>
              <a:t>POS</a:t>
            </a:r>
            <a:endParaRPr sz="750">
              <a:latin typeface="Meiryo"/>
              <a:cs typeface="Meiryo"/>
            </a:endParaRPr>
          </a:p>
          <a:p>
            <a:pPr marL="12700" marR="12700" indent="0">
              <a:lnSpc>
                <a:spcPts val="1440"/>
              </a:lnSpc>
              <a:spcBef>
                <a:spcPts val="135"/>
              </a:spcBef>
            </a:pPr>
            <a:r>
              <a:rPr dirty="0" smtClean="0" sz="750" spc="-25">
                <a:solidFill>
                  <a:srgbClr val="FFFFFF"/>
                </a:solidFill>
                <a:latin typeface="Meiryo"/>
                <a:cs typeface="Meiryo"/>
              </a:rPr>
              <a:t>5.99</a:t>
            </a:r>
            <a:r>
              <a:rPr dirty="0" smtClean="0" sz="800" spc="-380">
                <a:solidFill>
                  <a:srgbClr val="E2E1E1"/>
                </a:solidFill>
                <a:latin typeface="Meiryo"/>
                <a:cs typeface="Meiryo"/>
              </a:rPr>
              <a:t>﹄</a:t>
            </a:r>
            <a:r>
              <a:rPr dirty="0" smtClean="0" sz="800" spc="-20">
                <a:solidFill>
                  <a:srgbClr val="E2E1E1"/>
                </a:solidFill>
                <a:latin typeface="Meiryo"/>
                <a:cs typeface="Meiryo"/>
              </a:rPr>
              <a:t> </a:t>
            </a:r>
            <a:r>
              <a:rPr dirty="0" smtClean="0" sz="750" spc="-15">
                <a:solidFill>
                  <a:srgbClr val="FFFFFF"/>
                </a:solidFill>
                <a:latin typeface="Meiryo"/>
                <a:cs typeface="Meiryo"/>
              </a:rPr>
              <a:t>HD</a:t>
            </a:r>
            <a:r>
              <a:rPr dirty="0" smtClean="0" sz="750" spc="-15">
                <a:solidFill>
                  <a:srgbClr val="FFFFFF"/>
                </a:solidFill>
                <a:latin typeface="Meiryo"/>
                <a:cs typeface="Meiryo"/>
              </a:rPr>
              <a:t> </a:t>
            </a:r>
            <a:r>
              <a:rPr dirty="0" smtClean="0" sz="750" spc="-5">
                <a:solidFill>
                  <a:srgbClr val="FFFFFF"/>
                </a:solidFill>
                <a:latin typeface="Meiryo"/>
                <a:cs typeface="Meiryo"/>
              </a:rPr>
              <a:t>screen</a:t>
            </a:r>
            <a:r>
              <a:rPr dirty="0" smtClean="0" sz="750" spc="-5">
                <a:solidFill>
                  <a:srgbClr val="FFFFFF"/>
                </a:solidFill>
                <a:latin typeface="Meiryo"/>
                <a:cs typeface="Meiryo"/>
              </a:rPr>
              <a:t>  </a:t>
            </a:r>
            <a:r>
              <a:rPr dirty="0" smtClean="0" sz="750" spc="-15">
                <a:solidFill>
                  <a:srgbClr val="FFFFFF"/>
                </a:solidFill>
                <a:latin typeface="Meiryo"/>
                <a:cs typeface="Meiryo"/>
              </a:rPr>
              <a:t>Qualcomm</a:t>
            </a:r>
            <a:r>
              <a:rPr dirty="0" smtClean="0" sz="750" spc="-15">
                <a:solidFill>
                  <a:srgbClr val="FFFFFF"/>
                </a:solidFill>
                <a:latin typeface="Meiryo"/>
                <a:cs typeface="Meiryo"/>
              </a:rPr>
              <a:t> </a:t>
            </a:r>
            <a:r>
              <a:rPr dirty="0" smtClean="0" sz="750" spc="-15">
                <a:solidFill>
                  <a:srgbClr val="FFFFFF"/>
                </a:solidFill>
                <a:latin typeface="Meiryo"/>
                <a:cs typeface="Meiryo"/>
              </a:rPr>
              <a:t>Snapdragon</a:t>
            </a:r>
            <a:r>
              <a:rPr dirty="0" smtClean="0" sz="750" spc="-15">
                <a:solidFill>
                  <a:srgbClr val="FFFFFF"/>
                </a:solidFill>
                <a:latin typeface="Meiryo"/>
                <a:cs typeface="Meiryo"/>
              </a:rPr>
              <a:t> </a:t>
            </a:r>
            <a:r>
              <a:rPr dirty="0" smtClean="0" sz="750" spc="5">
                <a:solidFill>
                  <a:srgbClr val="FFFFFF"/>
                </a:solidFill>
                <a:latin typeface="Meiryo"/>
                <a:cs typeface="Meiryo"/>
              </a:rPr>
              <a:t>quad-core</a:t>
            </a:r>
            <a:r>
              <a:rPr dirty="0" smtClean="0" sz="750" spc="5">
                <a:solidFill>
                  <a:srgbClr val="FFFFFF"/>
                </a:solidFill>
                <a:latin typeface="Meiryo"/>
                <a:cs typeface="Meiryo"/>
              </a:rPr>
              <a:t> </a:t>
            </a:r>
            <a:r>
              <a:rPr dirty="0" smtClean="0" sz="750" spc="-25">
                <a:solidFill>
                  <a:srgbClr val="FFFFFF"/>
                </a:solidFill>
                <a:latin typeface="Meiryo"/>
                <a:cs typeface="Meiryo"/>
              </a:rPr>
              <a:t>International</a:t>
            </a:r>
            <a:r>
              <a:rPr dirty="0" smtClean="0" sz="750" spc="-25">
                <a:solidFill>
                  <a:srgbClr val="FFFFFF"/>
                </a:solidFill>
                <a:latin typeface="Meiryo"/>
                <a:cs typeface="Meiryo"/>
              </a:rPr>
              <a:t> </a:t>
            </a:r>
            <a:r>
              <a:rPr dirty="0" smtClean="0" sz="750" spc="-5">
                <a:solidFill>
                  <a:srgbClr val="FFFFFF"/>
                </a:solidFill>
                <a:latin typeface="Meiryo"/>
                <a:cs typeface="Meiryo"/>
              </a:rPr>
              <a:t>master’s</a:t>
            </a:r>
            <a:r>
              <a:rPr dirty="0" smtClean="0" sz="750" spc="-5">
                <a:solidFill>
                  <a:srgbClr val="FFFFFF"/>
                </a:solidFill>
                <a:latin typeface="Meiryo"/>
                <a:cs typeface="Meiryo"/>
              </a:rPr>
              <a:t> </a:t>
            </a:r>
            <a:r>
              <a:rPr dirty="0" smtClean="0" sz="750" spc="-5">
                <a:solidFill>
                  <a:srgbClr val="FFFFFF"/>
                </a:solidFill>
                <a:latin typeface="Meiryo"/>
                <a:cs typeface="Meiryo"/>
              </a:rPr>
              <a:t>design</a:t>
            </a:r>
            <a:endParaRPr sz="750">
              <a:latin typeface="Meiryo"/>
              <a:cs typeface="Meiryo"/>
            </a:endParaRPr>
          </a:p>
          <a:p>
            <a:pPr marL="12700" marR="168910">
              <a:lnSpc>
                <a:spcPts val="1440"/>
              </a:lnSpc>
            </a:pPr>
            <a:r>
              <a:rPr dirty="0" smtClean="0" sz="750" spc="-15">
                <a:solidFill>
                  <a:srgbClr val="FFFFFF"/>
                </a:solidFill>
                <a:latin typeface="Meiryo"/>
                <a:cs typeface="Meiryo"/>
              </a:rPr>
              <a:t>The</a:t>
            </a:r>
            <a:r>
              <a:rPr dirty="0" smtClean="0" sz="750" spc="-15">
                <a:solidFill>
                  <a:srgbClr val="FFFFFF"/>
                </a:solidFill>
                <a:latin typeface="Meiryo"/>
                <a:cs typeface="Meiryo"/>
              </a:rPr>
              <a:t> </a:t>
            </a:r>
            <a:r>
              <a:rPr dirty="0" smtClean="0" sz="750" spc="-15">
                <a:solidFill>
                  <a:srgbClr val="FFFFFF"/>
                </a:solidFill>
                <a:latin typeface="Meiryo"/>
                <a:cs typeface="Meiryo"/>
              </a:rPr>
              <a:t>thinnest</a:t>
            </a:r>
            <a:r>
              <a:rPr dirty="0" smtClean="0" sz="750" spc="-15">
                <a:solidFill>
                  <a:srgbClr val="FFFFFF"/>
                </a:solidFill>
                <a:latin typeface="Meiryo"/>
                <a:cs typeface="Meiryo"/>
              </a:rPr>
              <a:t> place </a:t>
            </a:r>
            <a:r>
              <a:rPr dirty="0" smtClean="0" sz="750" spc="20">
                <a:solidFill>
                  <a:srgbClr val="FFFFFF"/>
                </a:solidFill>
                <a:latin typeface="Meiryo"/>
                <a:cs typeface="Meiryo"/>
              </a:rPr>
              <a:t>of</a:t>
            </a:r>
            <a:r>
              <a:rPr dirty="0" smtClean="0" sz="750" spc="20">
                <a:solidFill>
                  <a:srgbClr val="FFFFFF"/>
                </a:solidFill>
                <a:latin typeface="Meiryo"/>
                <a:cs typeface="Meiryo"/>
              </a:rPr>
              <a:t> </a:t>
            </a:r>
            <a:r>
              <a:rPr dirty="0" smtClean="0" sz="750" spc="-15">
                <a:solidFill>
                  <a:srgbClr val="FFFFFF"/>
                </a:solidFill>
                <a:latin typeface="Meiryo"/>
                <a:cs typeface="Meiryo"/>
              </a:rPr>
              <a:t>machine</a:t>
            </a:r>
            <a:r>
              <a:rPr dirty="0" smtClean="0" sz="750" spc="-15">
                <a:solidFill>
                  <a:srgbClr val="FFFFFF"/>
                </a:solidFill>
                <a:latin typeface="Meiryo"/>
                <a:cs typeface="Meiryo"/>
              </a:rPr>
              <a:t> </a:t>
            </a:r>
            <a:r>
              <a:rPr dirty="0" smtClean="0" sz="750" spc="-15">
                <a:solidFill>
                  <a:srgbClr val="FFFFFF"/>
                </a:solidFill>
                <a:latin typeface="Meiryo"/>
                <a:cs typeface="Meiryo"/>
              </a:rPr>
              <a:t>body</a:t>
            </a:r>
            <a:r>
              <a:rPr dirty="0" smtClean="0" sz="750" spc="-15">
                <a:solidFill>
                  <a:srgbClr val="FFFFFF"/>
                </a:solidFill>
                <a:latin typeface="Meiryo"/>
                <a:cs typeface="Meiryo"/>
              </a:rPr>
              <a:t> </a:t>
            </a:r>
            <a:r>
              <a:rPr dirty="0" smtClean="0" sz="750" spc="5">
                <a:solidFill>
                  <a:srgbClr val="FFFFFF"/>
                </a:solidFill>
                <a:latin typeface="Meiryo"/>
                <a:cs typeface="Meiryo"/>
              </a:rPr>
              <a:t>is</a:t>
            </a:r>
            <a:r>
              <a:rPr dirty="0" smtClean="0" sz="750" spc="5">
                <a:solidFill>
                  <a:srgbClr val="FFFFFF"/>
                </a:solidFill>
                <a:latin typeface="Meiryo"/>
                <a:cs typeface="Meiryo"/>
              </a:rPr>
              <a:t> </a:t>
            </a:r>
            <a:r>
              <a:rPr dirty="0" smtClean="0" sz="750" spc="-25">
                <a:solidFill>
                  <a:srgbClr val="FFFFFF"/>
                </a:solidFill>
                <a:latin typeface="Meiryo"/>
                <a:cs typeface="Meiryo"/>
              </a:rPr>
              <a:t>only</a:t>
            </a:r>
            <a:r>
              <a:rPr dirty="0" smtClean="0" sz="750" spc="-25">
                <a:solidFill>
                  <a:srgbClr val="FFFFFF"/>
                </a:solidFill>
                <a:latin typeface="Meiryo"/>
                <a:cs typeface="Meiryo"/>
              </a:rPr>
              <a:t> </a:t>
            </a:r>
            <a:r>
              <a:rPr dirty="0" smtClean="0" sz="750" spc="-75">
                <a:solidFill>
                  <a:srgbClr val="FFFFFF"/>
                </a:solidFill>
                <a:latin typeface="Meiryo"/>
                <a:cs typeface="Meiryo"/>
              </a:rPr>
              <a:t>13mm</a:t>
            </a:r>
            <a:r>
              <a:rPr dirty="0" smtClean="0" sz="750" spc="-35">
                <a:solidFill>
                  <a:srgbClr val="FFFFFF"/>
                </a:solidFill>
                <a:latin typeface="Meiryo"/>
                <a:cs typeface="Meiryo"/>
              </a:rPr>
              <a:t> </a:t>
            </a:r>
            <a:r>
              <a:rPr dirty="0" smtClean="0" sz="750" spc="-15">
                <a:solidFill>
                  <a:srgbClr val="FFFFFF"/>
                </a:solidFill>
                <a:latin typeface="Meiryo"/>
                <a:cs typeface="Meiryo"/>
              </a:rPr>
              <a:t>Support</a:t>
            </a:r>
            <a:r>
              <a:rPr dirty="0" smtClean="0" sz="750" spc="-15">
                <a:solidFill>
                  <a:srgbClr val="FFFFFF"/>
                </a:solidFill>
                <a:latin typeface="Meiryo"/>
                <a:cs typeface="Meiryo"/>
              </a:rPr>
              <a:t> </a:t>
            </a:r>
            <a:r>
              <a:rPr dirty="0" smtClean="0" sz="750" spc="10">
                <a:solidFill>
                  <a:srgbClr val="FFFFFF"/>
                </a:solidFill>
                <a:latin typeface="Meiryo"/>
                <a:cs typeface="Meiryo"/>
              </a:rPr>
              <a:t>4G</a:t>
            </a:r>
            <a:r>
              <a:rPr dirty="0" smtClean="0" sz="750" spc="10">
                <a:solidFill>
                  <a:srgbClr val="FFFFFF"/>
                </a:solidFill>
                <a:latin typeface="Meiryo"/>
                <a:cs typeface="Meiryo"/>
              </a:rPr>
              <a:t> </a:t>
            </a:r>
            <a:r>
              <a:rPr dirty="0" smtClean="0" sz="750" spc="-15">
                <a:solidFill>
                  <a:srgbClr val="FFFFFF"/>
                </a:solidFill>
                <a:latin typeface="Meiryo"/>
                <a:cs typeface="Meiryo"/>
              </a:rPr>
              <a:t>Netcom,</a:t>
            </a:r>
            <a:r>
              <a:rPr dirty="0" smtClean="0" sz="750" spc="-15">
                <a:solidFill>
                  <a:srgbClr val="FFFFFF"/>
                </a:solidFill>
                <a:latin typeface="Meiryo"/>
                <a:cs typeface="Meiryo"/>
              </a:rPr>
              <a:t> </a:t>
            </a:r>
            <a:r>
              <a:rPr dirty="0" smtClean="0" sz="750" spc="-5">
                <a:solidFill>
                  <a:srgbClr val="FFFFFF"/>
                </a:solidFill>
                <a:latin typeface="Meiryo"/>
                <a:cs typeface="Meiryo"/>
              </a:rPr>
              <a:t>Wiﬁ</a:t>
            </a:r>
            <a:r>
              <a:rPr dirty="0" smtClean="0" sz="750" spc="-5">
                <a:solidFill>
                  <a:srgbClr val="FFFFFF"/>
                </a:solidFill>
                <a:latin typeface="Meiryo"/>
                <a:cs typeface="Meiryo"/>
              </a:rPr>
              <a:t> </a:t>
            </a:r>
            <a:r>
              <a:rPr dirty="0" smtClean="0" sz="750" spc="-5">
                <a:solidFill>
                  <a:srgbClr val="FFFFFF"/>
                </a:solidFill>
                <a:latin typeface="Meiryo"/>
                <a:cs typeface="Meiryo"/>
              </a:rPr>
              <a:t>2.4G/5G,</a:t>
            </a:r>
            <a:r>
              <a:rPr dirty="0" smtClean="0" sz="750" spc="-5">
                <a:solidFill>
                  <a:srgbClr val="FFFFFF"/>
                </a:solidFill>
                <a:latin typeface="Meiryo"/>
                <a:cs typeface="Meiryo"/>
              </a:rPr>
              <a:t> </a:t>
            </a:r>
            <a:r>
              <a:rPr dirty="0" smtClean="0" sz="750" spc="-20">
                <a:solidFill>
                  <a:srgbClr val="FFFFFF"/>
                </a:solidFill>
                <a:latin typeface="Meiryo"/>
                <a:cs typeface="Meiryo"/>
              </a:rPr>
              <a:t>eSIM</a:t>
            </a:r>
            <a:endParaRPr sz="750">
              <a:latin typeface="Meiryo"/>
              <a:cs typeface="Meiryo"/>
            </a:endParaRPr>
          </a:p>
          <a:p>
            <a:pPr marL="12700" marR="93345">
              <a:lnSpc>
                <a:spcPct val="102699"/>
              </a:lnSpc>
              <a:spcBef>
                <a:spcPts val="375"/>
              </a:spcBef>
            </a:pPr>
            <a:r>
              <a:rPr dirty="0" smtClean="0" sz="750" spc="30">
                <a:solidFill>
                  <a:srgbClr val="FFFFFF"/>
                </a:solidFill>
                <a:latin typeface="Meiryo"/>
                <a:cs typeface="Meiryo"/>
              </a:rPr>
              <a:t>5MP</a:t>
            </a:r>
            <a:r>
              <a:rPr dirty="0" smtClean="0" sz="750" spc="30">
                <a:solidFill>
                  <a:srgbClr val="FFFFFF"/>
                </a:solidFill>
                <a:latin typeface="Meiryo"/>
                <a:cs typeface="Meiryo"/>
              </a:rPr>
              <a:t> </a:t>
            </a:r>
            <a:r>
              <a:rPr dirty="0" smtClean="0" sz="750" spc="-5">
                <a:solidFill>
                  <a:srgbClr val="FFFFFF"/>
                </a:solidFill>
                <a:latin typeface="Meiryo"/>
                <a:cs typeface="Meiryo"/>
              </a:rPr>
              <a:t>postpositive</a:t>
            </a:r>
            <a:r>
              <a:rPr dirty="0" smtClean="0" sz="750" spc="-5">
                <a:solidFill>
                  <a:srgbClr val="FFFFFF"/>
                </a:solidFill>
                <a:latin typeface="Meiryo"/>
                <a:cs typeface="Meiryo"/>
              </a:rPr>
              <a:t> </a:t>
            </a:r>
            <a:r>
              <a:rPr dirty="0" smtClean="0" sz="750" spc="-25">
                <a:solidFill>
                  <a:srgbClr val="FFFFFF"/>
                </a:solidFill>
                <a:latin typeface="Meiryo"/>
                <a:cs typeface="Meiryo"/>
              </a:rPr>
              <a:t>camera,</a:t>
            </a:r>
            <a:r>
              <a:rPr dirty="0" smtClean="0" sz="750" spc="-25">
                <a:solidFill>
                  <a:srgbClr val="FFFFFF"/>
                </a:solidFill>
                <a:latin typeface="Meiryo"/>
                <a:cs typeface="Meiryo"/>
              </a:rPr>
              <a:t> professional </a:t>
            </a:r>
            <a:r>
              <a:rPr dirty="0" smtClean="0" sz="750" spc="-95">
                <a:solidFill>
                  <a:srgbClr val="FFFFFF"/>
                </a:solidFill>
                <a:latin typeface="Meiryo"/>
                <a:cs typeface="Meiryo"/>
              </a:rPr>
              <a:t>1D</a:t>
            </a:r>
            <a:r>
              <a:rPr dirty="0" smtClean="0" sz="750" spc="-95">
                <a:solidFill>
                  <a:srgbClr val="FFFFFF"/>
                </a:solidFill>
                <a:latin typeface="Meiryo"/>
                <a:cs typeface="Meiryo"/>
              </a:rPr>
              <a:t> </a:t>
            </a:r>
            <a:r>
              <a:rPr dirty="0" smtClean="0" sz="750" spc="-20">
                <a:solidFill>
                  <a:srgbClr val="FFFFFF"/>
                </a:solidFill>
                <a:latin typeface="Meiryo"/>
                <a:cs typeface="Meiryo"/>
              </a:rPr>
              <a:t>scanner,</a:t>
            </a:r>
            <a:r>
              <a:rPr dirty="0" smtClean="0" sz="750" spc="-15">
                <a:solidFill>
                  <a:srgbClr val="FFFFFF"/>
                </a:solidFill>
                <a:latin typeface="Meiryo"/>
                <a:cs typeface="Meiryo"/>
              </a:rPr>
              <a:t> </a:t>
            </a:r>
            <a:r>
              <a:rPr dirty="0" smtClean="0" sz="750" spc="5">
                <a:solidFill>
                  <a:srgbClr val="FFFFFF"/>
                </a:solidFill>
                <a:latin typeface="Meiryo"/>
                <a:cs typeface="Meiryo"/>
              </a:rPr>
              <a:t>built-in</a:t>
            </a:r>
            <a:r>
              <a:rPr dirty="0" smtClean="0" sz="750" spc="5">
                <a:solidFill>
                  <a:srgbClr val="FFFFFF"/>
                </a:solidFill>
                <a:latin typeface="Meiryo"/>
                <a:cs typeface="Meiryo"/>
              </a:rPr>
              <a:t> </a:t>
            </a:r>
            <a:r>
              <a:rPr dirty="0" smtClean="0" sz="750" spc="-10">
                <a:solidFill>
                  <a:srgbClr val="FFFFFF"/>
                </a:solidFill>
                <a:latin typeface="Meiryo"/>
                <a:cs typeface="Meiryo"/>
              </a:rPr>
              <a:t>SEIKO</a:t>
            </a:r>
            <a:r>
              <a:rPr dirty="0" smtClean="0" sz="750" spc="-10">
                <a:solidFill>
                  <a:srgbClr val="FFFFFF"/>
                </a:solidFill>
                <a:latin typeface="Meiryo"/>
                <a:cs typeface="Meiryo"/>
              </a:rPr>
              <a:t> </a:t>
            </a:r>
            <a:r>
              <a:rPr dirty="0" smtClean="0" sz="750" spc="-20">
                <a:solidFill>
                  <a:srgbClr val="FFFFFF"/>
                </a:solidFill>
                <a:latin typeface="Meiryo"/>
                <a:cs typeface="Meiryo"/>
              </a:rPr>
              <a:t>printer</a:t>
            </a:r>
            <a:endParaRPr sz="750">
              <a:latin typeface="Meiryo"/>
              <a:cs typeface="Meiryo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0" y="4537011"/>
            <a:ext cx="6659994" cy="4822990"/>
          </a:xfrm>
          <a:custGeom>
            <a:avLst/>
            <a:gdLst/>
            <a:ahLst/>
            <a:cxnLst/>
            <a:rect l="l" t="t" r="r" b="b"/>
            <a:pathLst>
              <a:path w="6659994" h="4822990">
                <a:moveTo>
                  <a:pt x="0" y="4822990"/>
                </a:moveTo>
                <a:lnTo>
                  <a:pt x="6659994" y="4822990"/>
                </a:lnTo>
                <a:lnTo>
                  <a:pt x="6659994" y="0"/>
                </a:lnTo>
                <a:lnTo>
                  <a:pt x="0" y="0"/>
                </a:lnTo>
                <a:lnTo>
                  <a:pt x="0" y="4822990"/>
                </a:lnTo>
                <a:close/>
              </a:path>
            </a:pathLst>
          </a:custGeom>
          <a:solidFill>
            <a:srgbClr val="0C0C0C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1" name="object 11"/>
          <p:cNvSpPr/>
          <p:nvPr/>
        </p:nvSpPr>
        <p:spPr>
          <a:xfrm>
            <a:off x="0" y="4537011"/>
            <a:ext cx="6659994" cy="48229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2" name="object 12"/>
          <p:cNvSpPr txBox="1"/>
          <p:nvPr/>
        </p:nvSpPr>
        <p:spPr>
          <a:xfrm>
            <a:off x="476714" y="8994113"/>
            <a:ext cx="4735830" cy="251460"/>
          </a:xfrm>
          <a:prstGeom prst="rect">
            <a:avLst/>
          </a:prstGeom>
        </p:spPr>
        <p:txBody>
          <a:bodyPr wrap="square" lIns="0" tIns="0" rIns="0" bIns="0" rtlCol="0" vert="horz">
            <a:noAutofit/>
          </a:bodyPr>
          <a:lstStyle/>
          <a:p>
            <a:pPr marL="12700">
              <a:lnSpc>
                <a:spcPct val="100000"/>
              </a:lnSpc>
            </a:pPr>
            <a:r>
              <a:rPr dirty="0" smtClean="0" sz="500" spc="-20">
                <a:solidFill>
                  <a:srgbClr val="FFFFFF"/>
                </a:solidFill>
                <a:latin typeface="Meiryo"/>
                <a:cs typeface="Meiryo"/>
              </a:rPr>
              <a:t>Note:</a:t>
            </a:r>
            <a:endParaRPr sz="500">
              <a:latin typeface="Meiryo"/>
              <a:cs typeface="Meiryo"/>
            </a:endParaRPr>
          </a:p>
          <a:p>
            <a:pPr marL="78105" indent="-66040">
              <a:lnSpc>
                <a:spcPct val="100000"/>
              </a:lnSpc>
              <a:spcBef>
                <a:spcPts val="35"/>
              </a:spcBef>
              <a:buClr>
                <a:srgbClr val="FFFFFF"/>
              </a:buClr>
              <a:buFont typeface="Meiryo"/>
              <a:buAutoNum type="arabicPeriod"/>
              <a:tabLst>
                <a:tab pos="78105" algn="l"/>
              </a:tabLst>
            </a:pPr>
            <a:r>
              <a:rPr dirty="0" smtClean="0" sz="500" spc="-10">
                <a:solidFill>
                  <a:srgbClr val="FFFFFF"/>
                </a:solidFill>
                <a:latin typeface="Meiryo"/>
                <a:cs typeface="Meiryo"/>
              </a:rPr>
              <a:t>Real</a:t>
            </a:r>
            <a:r>
              <a:rPr dirty="0" smtClean="0" sz="500" spc="5">
                <a:solidFill>
                  <a:srgbClr val="FFFFFF"/>
                </a:solidFill>
                <a:latin typeface="Meiryo"/>
                <a:cs typeface="Meiryo"/>
              </a:rPr>
              <a:t> </a:t>
            </a:r>
            <a:r>
              <a:rPr dirty="0" smtClean="0" sz="500" spc="-30">
                <a:solidFill>
                  <a:srgbClr val="FFFFFF"/>
                </a:solidFill>
                <a:latin typeface="Meiryo"/>
                <a:cs typeface="Meiryo"/>
              </a:rPr>
              <a:t>memory</a:t>
            </a:r>
            <a:r>
              <a:rPr dirty="0" smtClean="0" sz="500" spc="5">
                <a:solidFill>
                  <a:srgbClr val="FFFFFF"/>
                </a:solidFill>
                <a:latin typeface="Meiryo"/>
                <a:cs typeface="Meiryo"/>
              </a:rPr>
              <a:t> </a:t>
            </a:r>
            <a:r>
              <a:rPr dirty="0" smtClean="0" sz="500" spc="-20">
                <a:solidFill>
                  <a:srgbClr val="FFFFFF"/>
                </a:solidFill>
                <a:latin typeface="Meiryo"/>
                <a:cs typeface="Meiryo"/>
              </a:rPr>
              <a:t>will</a:t>
            </a:r>
            <a:r>
              <a:rPr dirty="0" smtClean="0" sz="500" spc="5">
                <a:solidFill>
                  <a:srgbClr val="FFFFFF"/>
                </a:solidFill>
                <a:latin typeface="Meiryo"/>
                <a:cs typeface="Meiryo"/>
              </a:rPr>
              <a:t> </a:t>
            </a:r>
            <a:r>
              <a:rPr dirty="0" smtClean="0" sz="500" spc="-5">
                <a:solidFill>
                  <a:srgbClr val="FFFFFF"/>
                </a:solidFill>
                <a:latin typeface="Meiryo"/>
                <a:cs typeface="Meiryo"/>
              </a:rPr>
              <a:t>be</a:t>
            </a:r>
            <a:r>
              <a:rPr dirty="0" smtClean="0" sz="500" spc="5">
                <a:solidFill>
                  <a:srgbClr val="FFFFFF"/>
                </a:solidFill>
                <a:latin typeface="Meiryo"/>
                <a:cs typeface="Meiryo"/>
              </a:rPr>
              <a:t> </a:t>
            </a:r>
            <a:r>
              <a:rPr dirty="0" smtClean="0" sz="500" spc="-10">
                <a:solidFill>
                  <a:srgbClr val="FFFFFF"/>
                </a:solidFill>
                <a:latin typeface="Meiryo"/>
                <a:cs typeface="Meiryo"/>
              </a:rPr>
              <a:t>reduced</a:t>
            </a:r>
            <a:r>
              <a:rPr dirty="0" smtClean="0" sz="500" spc="5">
                <a:solidFill>
                  <a:srgbClr val="FFFFFF"/>
                </a:solidFill>
                <a:latin typeface="Meiryo"/>
                <a:cs typeface="Meiryo"/>
              </a:rPr>
              <a:t> </a:t>
            </a:r>
            <a:r>
              <a:rPr dirty="0" smtClean="0" sz="500" spc="-15">
                <a:solidFill>
                  <a:srgbClr val="FFFFFF"/>
                </a:solidFill>
                <a:latin typeface="Meiryo"/>
                <a:cs typeface="Meiryo"/>
              </a:rPr>
              <a:t>due</a:t>
            </a:r>
            <a:r>
              <a:rPr dirty="0" smtClean="0" sz="500" spc="5">
                <a:solidFill>
                  <a:srgbClr val="FFFFFF"/>
                </a:solidFill>
                <a:latin typeface="Meiryo"/>
                <a:cs typeface="Meiryo"/>
              </a:rPr>
              <a:t> </a:t>
            </a:r>
            <a:r>
              <a:rPr dirty="0" smtClean="0" sz="500" spc="-5">
                <a:solidFill>
                  <a:srgbClr val="FFFFFF"/>
                </a:solidFill>
                <a:latin typeface="Meiryo"/>
                <a:cs typeface="Meiryo"/>
              </a:rPr>
              <a:t>to</a:t>
            </a:r>
            <a:r>
              <a:rPr dirty="0" smtClean="0" sz="500" spc="5">
                <a:solidFill>
                  <a:srgbClr val="FFFFFF"/>
                </a:solidFill>
                <a:latin typeface="Meiryo"/>
                <a:cs typeface="Meiryo"/>
              </a:rPr>
              <a:t> </a:t>
            </a:r>
            <a:r>
              <a:rPr dirty="0" smtClean="0" sz="500" spc="-5">
                <a:solidFill>
                  <a:srgbClr val="FFFFFF"/>
                </a:solidFill>
                <a:latin typeface="Meiryo"/>
                <a:cs typeface="Meiryo"/>
              </a:rPr>
              <a:t>a</a:t>
            </a:r>
            <a:r>
              <a:rPr dirty="0" smtClean="0" sz="500" spc="5">
                <a:solidFill>
                  <a:srgbClr val="FFFFFF"/>
                </a:solidFill>
                <a:latin typeface="Meiryo"/>
                <a:cs typeface="Meiryo"/>
              </a:rPr>
              <a:t> </a:t>
            </a:r>
            <a:r>
              <a:rPr dirty="0" smtClean="0" sz="500" spc="-25">
                <a:solidFill>
                  <a:srgbClr val="FFFFFF"/>
                </a:solidFill>
                <a:latin typeface="Meiryo"/>
                <a:cs typeface="Meiryo"/>
              </a:rPr>
              <a:t>number</a:t>
            </a:r>
            <a:r>
              <a:rPr dirty="0" smtClean="0" sz="500" spc="5">
                <a:solidFill>
                  <a:srgbClr val="FFFFFF"/>
                </a:solidFill>
                <a:latin typeface="Meiryo"/>
                <a:cs typeface="Meiryo"/>
              </a:rPr>
              <a:t> </a:t>
            </a:r>
            <a:r>
              <a:rPr dirty="0" smtClean="0" sz="500" spc="15">
                <a:solidFill>
                  <a:srgbClr val="FFFFFF"/>
                </a:solidFill>
                <a:latin typeface="Meiryo"/>
                <a:cs typeface="Meiryo"/>
              </a:rPr>
              <a:t>of</a:t>
            </a:r>
            <a:r>
              <a:rPr dirty="0" smtClean="0" sz="500" spc="5">
                <a:solidFill>
                  <a:srgbClr val="FFFFFF"/>
                </a:solidFill>
                <a:latin typeface="Meiryo"/>
                <a:cs typeface="Meiryo"/>
              </a:rPr>
              <a:t> </a:t>
            </a:r>
            <a:r>
              <a:rPr dirty="0" smtClean="0" sz="500" spc="-5">
                <a:solidFill>
                  <a:srgbClr val="FFFFFF"/>
                </a:solidFill>
                <a:latin typeface="Meiryo"/>
                <a:cs typeface="Meiryo"/>
              </a:rPr>
              <a:t>factors,</a:t>
            </a:r>
            <a:r>
              <a:rPr dirty="0" smtClean="0" sz="500" spc="5">
                <a:solidFill>
                  <a:srgbClr val="FFFFFF"/>
                </a:solidFill>
                <a:latin typeface="Meiryo"/>
                <a:cs typeface="Meiryo"/>
              </a:rPr>
              <a:t> </a:t>
            </a:r>
            <a:r>
              <a:rPr dirty="0" smtClean="0" sz="500" spc="-15">
                <a:solidFill>
                  <a:srgbClr val="FFFFFF"/>
                </a:solidFill>
                <a:latin typeface="Meiryo"/>
                <a:cs typeface="Meiryo"/>
              </a:rPr>
              <a:t>and</a:t>
            </a:r>
            <a:r>
              <a:rPr dirty="0" smtClean="0" sz="500" spc="5">
                <a:solidFill>
                  <a:srgbClr val="FFFFFF"/>
                </a:solidFill>
                <a:latin typeface="Meiryo"/>
                <a:cs typeface="Meiryo"/>
              </a:rPr>
              <a:t> </a:t>
            </a:r>
            <a:r>
              <a:rPr dirty="0" smtClean="0" sz="500" spc="-15">
                <a:solidFill>
                  <a:srgbClr val="FFFFFF"/>
                </a:solidFill>
                <a:latin typeface="Meiryo"/>
                <a:cs typeface="Meiryo"/>
              </a:rPr>
              <a:t>there</a:t>
            </a:r>
            <a:r>
              <a:rPr dirty="0" smtClean="0" sz="500" spc="5">
                <a:solidFill>
                  <a:srgbClr val="FFFFFF"/>
                </a:solidFill>
                <a:latin typeface="Meiryo"/>
                <a:cs typeface="Meiryo"/>
              </a:rPr>
              <a:t> </a:t>
            </a:r>
            <a:r>
              <a:rPr dirty="0" smtClean="0" sz="500" spc="-10">
                <a:solidFill>
                  <a:srgbClr val="FFFFFF"/>
                </a:solidFill>
                <a:latin typeface="Meiryo"/>
                <a:cs typeface="Meiryo"/>
              </a:rPr>
              <a:t>are</a:t>
            </a:r>
            <a:r>
              <a:rPr dirty="0" smtClean="0" sz="500" spc="5">
                <a:solidFill>
                  <a:srgbClr val="FFFFFF"/>
                </a:solidFill>
                <a:latin typeface="Meiryo"/>
                <a:cs typeface="Meiryo"/>
              </a:rPr>
              <a:t> </a:t>
            </a:r>
            <a:r>
              <a:rPr dirty="0" smtClean="0" sz="500" spc="-5">
                <a:solidFill>
                  <a:srgbClr val="FFFFFF"/>
                </a:solidFill>
                <a:latin typeface="Meiryo"/>
                <a:cs typeface="Meiryo"/>
              </a:rPr>
              <a:t>diﬀerences.</a:t>
            </a:r>
            <a:r>
              <a:rPr dirty="0" smtClean="0" sz="500" spc="5">
                <a:solidFill>
                  <a:srgbClr val="FFFFFF"/>
                </a:solidFill>
                <a:latin typeface="Meiryo"/>
                <a:cs typeface="Meiryo"/>
              </a:rPr>
              <a:t> </a:t>
            </a:r>
            <a:r>
              <a:rPr dirty="0" smtClean="0" sz="500" spc="-10">
                <a:solidFill>
                  <a:srgbClr val="FFFFFF"/>
                </a:solidFill>
                <a:latin typeface="Meiryo"/>
                <a:cs typeface="Meiryo"/>
              </a:rPr>
              <a:t>Operating</a:t>
            </a:r>
            <a:r>
              <a:rPr dirty="0" smtClean="0" sz="500" spc="5">
                <a:solidFill>
                  <a:srgbClr val="FFFFFF"/>
                </a:solidFill>
                <a:latin typeface="Meiryo"/>
                <a:cs typeface="Meiryo"/>
              </a:rPr>
              <a:t> </a:t>
            </a:r>
            <a:r>
              <a:rPr dirty="0" smtClean="0" sz="500" spc="-15">
                <a:solidFill>
                  <a:srgbClr val="FFFFFF"/>
                </a:solidFill>
                <a:latin typeface="Meiryo"/>
                <a:cs typeface="Meiryo"/>
              </a:rPr>
              <a:t>system</a:t>
            </a:r>
            <a:r>
              <a:rPr dirty="0" smtClean="0" sz="500" spc="5">
                <a:solidFill>
                  <a:srgbClr val="FFFFFF"/>
                </a:solidFill>
                <a:latin typeface="Meiryo"/>
                <a:cs typeface="Meiryo"/>
              </a:rPr>
              <a:t> </a:t>
            </a:r>
            <a:r>
              <a:rPr dirty="0" smtClean="0" sz="500" spc="-5">
                <a:solidFill>
                  <a:srgbClr val="FFFFFF"/>
                </a:solidFill>
                <a:latin typeface="Meiryo"/>
                <a:cs typeface="Meiryo"/>
              </a:rPr>
              <a:t>also</a:t>
            </a:r>
            <a:r>
              <a:rPr dirty="0" smtClean="0" sz="500" spc="5">
                <a:solidFill>
                  <a:srgbClr val="FFFFFF"/>
                </a:solidFill>
                <a:latin typeface="Meiryo"/>
                <a:cs typeface="Meiryo"/>
              </a:rPr>
              <a:t> </a:t>
            </a:r>
            <a:r>
              <a:rPr dirty="0" smtClean="0" sz="500" spc="-5">
                <a:solidFill>
                  <a:srgbClr val="FFFFFF"/>
                </a:solidFill>
                <a:latin typeface="Meiryo"/>
                <a:cs typeface="Meiryo"/>
              </a:rPr>
              <a:t>occupy</a:t>
            </a:r>
            <a:r>
              <a:rPr dirty="0" smtClean="0" sz="500" spc="5">
                <a:solidFill>
                  <a:srgbClr val="FFFFFF"/>
                </a:solidFill>
                <a:latin typeface="Meiryo"/>
                <a:cs typeface="Meiryo"/>
              </a:rPr>
              <a:t> </a:t>
            </a:r>
            <a:r>
              <a:rPr dirty="0" smtClean="0" sz="500" spc="-10">
                <a:solidFill>
                  <a:srgbClr val="FFFFFF"/>
                </a:solidFill>
                <a:latin typeface="Meiryo"/>
                <a:cs typeface="Meiryo"/>
              </a:rPr>
              <a:t>part</a:t>
            </a:r>
            <a:r>
              <a:rPr dirty="0" smtClean="0" sz="500" spc="5">
                <a:solidFill>
                  <a:srgbClr val="FFFFFF"/>
                </a:solidFill>
                <a:latin typeface="Meiryo"/>
                <a:cs typeface="Meiryo"/>
              </a:rPr>
              <a:t> </a:t>
            </a:r>
            <a:r>
              <a:rPr dirty="0" smtClean="0" sz="500" spc="15">
                <a:solidFill>
                  <a:srgbClr val="FFFFFF"/>
                </a:solidFill>
                <a:latin typeface="Meiryo"/>
                <a:cs typeface="Meiryo"/>
              </a:rPr>
              <a:t>of</a:t>
            </a:r>
            <a:r>
              <a:rPr dirty="0" smtClean="0" sz="500" spc="5">
                <a:solidFill>
                  <a:srgbClr val="FFFFFF"/>
                </a:solidFill>
                <a:latin typeface="Meiryo"/>
                <a:cs typeface="Meiryo"/>
              </a:rPr>
              <a:t> </a:t>
            </a:r>
            <a:r>
              <a:rPr dirty="0" smtClean="0" sz="500" spc="-25">
                <a:solidFill>
                  <a:srgbClr val="FFFFFF"/>
                </a:solidFill>
                <a:latin typeface="Meiryo"/>
                <a:cs typeface="Meiryo"/>
              </a:rPr>
              <a:t>memo</a:t>
            </a:r>
            <a:r>
              <a:rPr dirty="0" smtClean="0" sz="500" spc="-35">
                <a:solidFill>
                  <a:srgbClr val="FFFFFF"/>
                </a:solidFill>
                <a:latin typeface="Meiryo"/>
                <a:cs typeface="Meiryo"/>
              </a:rPr>
              <a:t>ry.</a:t>
            </a:r>
            <a:endParaRPr sz="500">
              <a:latin typeface="Meiryo"/>
              <a:cs typeface="Meiryo"/>
            </a:endParaRPr>
          </a:p>
          <a:p>
            <a:pPr marL="92075" indent="-80010">
              <a:lnSpc>
                <a:spcPct val="100000"/>
              </a:lnSpc>
              <a:spcBef>
                <a:spcPts val="35"/>
              </a:spcBef>
              <a:buClr>
                <a:srgbClr val="FFFFFF"/>
              </a:buClr>
              <a:buFont typeface="Meiryo"/>
              <a:buAutoNum type="arabicPeriod"/>
              <a:tabLst>
                <a:tab pos="92075" algn="l"/>
              </a:tabLst>
            </a:pPr>
            <a:r>
              <a:rPr dirty="0" smtClean="0" sz="500" spc="-5">
                <a:solidFill>
                  <a:srgbClr val="FFFFFF"/>
                </a:solidFill>
                <a:latin typeface="Meiryo"/>
                <a:cs typeface="Meiryo"/>
              </a:rPr>
              <a:t>Actual</a:t>
            </a:r>
            <a:r>
              <a:rPr dirty="0" smtClean="0" sz="500" spc="5">
                <a:solidFill>
                  <a:srgbClr val="FFFFFF"/>
                </a:solidFill>
                <a:latin typeface="Meiryo"/>
                <a:cs typeface="Meiryo"/>
              </a:rPr>
              <a:t> </a:t>
            </a:r>
            <a:r>
              <a:rPr dirty="0" smtClean="0" sz="500" spc="-10">
                <a:solidFill>
                  <a:srgbClr val="FFFFFF"/>
                </a:solidFill>
                <a:latin typeface="Meiryo"/>
                <a:cs typeface="Meiryo"/>
              </a:rPr>
              <a:t>product</a:t>
            </a:r>
            <a:r>
              <a:rPr dirty="0" smtClean="0" sz="500" spc="5">
                <a:solidFill>
                  <a:srgbClr val="FFFFFF"/>
                </a:solidFill>
                <a:latin typeface="Meiryo"/>
                <a:cs typeface="Meiryo"/>
              </a:rPr>
              <a:t> </a:t>
            </a:r>
            <a:r>
              <a:rPr dirty="0" smtClean="0" sz="500" spc="0">
                <a:solidFill>
                  <a:srgbClr val="FFFFFF"/>
                </a:solidFill>
                <a:latin typeface="Meiryo"/>
                <a:cs typeface="Meiryo"/>
              </a:rPr>
              <a:t>speciﬁcations</a:t>
            </a:r>
            <a:r>
              <a:rPr dirty="0" smtClean="0" sz="500" spc="5">
                <a:solidFill>
                  <a:srgbClr val="FFFFFF"/>
                </a:solidFill>
                <a:latin typeface="Meiryo"/>
                <a:cs typeface="Meiryo"/>
              </a:rPr>
              <a:t> </a:t>
            </a:r>
            <a:r>
              <a:rPr dirty="0" smtClean="0" sz="500" spc="-25">
                <a:solidFill>
                  <a:srgbClr val="FFFFFF"/>
                </a:solidFill>
                <a:latin typeface="Meiryo"/>
                <a:cs typeface="Meiryo"/>
              </a:rPr>
              <a:t>when</a:t>
            </a:r>
            <a:r>
              <a:rPr dirty="0" smtClean="0" sz="500" spc="5">
                <a:solidFill>
                  <a:srgbClr val="FFFFFF"/>
                </a:solidFill>
                <a:latin typeface="Meiryo"/>
                <a:cs typeface="Meiryo"/>
              </a:rPr>
              <a:t> </a:t>
            </a:r>
            <a:r>
              <a:rPr dirty="0" smtClean="0" sz="500" spc="-5">
                <a:solidFill>
                  <a:srgbClr val="FFFFFF"/>
                </a:solidFill>
                <a:latin typeface="Meiryo"/>
                <a:cs typeface="Meiryo"/>
              </a:rPr>
              <a:t>sold</a:t>
            </a:r>
            <a:r>
              <a:rPr dirty="0" smtClean="0" sz="500" spc="5">
                <a:solidFill>
                  <a:srgbClr val="FFFFFF"/>
                </a:solidFill>
                <a:latin typeface="Meiryo"/>
                <a:cs typeface="Meiryo"/>
              </a:rPr>
              <a:t> </a:t>
            </a:r>
            <a:r>
              <a:rPr dirty="0" smtClean="0" sz="500" spc="-10">
                <a:solidFill>
                  <a:srgbClr val="FFFFFF"/>
                </a:solidFill>
                <a:latin typeface="Meiryo"/>
                <a:cs typeface="Meiryo"/>
              </a:rPr>
              <a:t>take</a:t>
            </a:r>
            <a:r>
              <a:rPr dirty="0" smtClean="0" sz="500" spc="5">
                <a:solidFill>
                  <a:srgbClr val="FFFFFF"/>
                </a:solidFill>
                <a:latin typeface="Meiryo"/>
                <a:cs typeface="Meiryo"/>
              </a:rPr>
              <a:t> </a:t>
            </a:r>
            <a:r>
              <a:rPr dirty="0" smtClean="0" sz="500" spc="-5">
                <a:solidFill>
                  <a:srgbClr val="FFFFFF"/>
                </a:solidFill>
                <a:latin typeface="Meiryo"/>
                <a:cs typeface="Meiryo"/>
              </a:rPr>
              <a:t>precedence</a:t>
            </a:r>
            <a:r>
              <a:rPr dirty="0" smtClean="0" sz="500" spc="5">
                <a:solidFill>
                  <a:srgbClr val="FFFFFF"/>
                </a:solidFill>
                <a:latin typeface="Meiryo"/>
                <a:cs typeface="Meiryo"/>
              </a:rPr>
              <a:t> </a:t>
            </a:r>
            <a:r>
              <a:rPr dirty="0" smtClean="0" sz="500" spc="-20">
                <a:solidFill>
                  <a:srgbClr val="FFFFFF"/>
                </a:solidFill>
                <a:latin typeface="Meiryo"/>
                <a:cs typeface="Meiryo"/>
              </a:rPr>
              <a:t>over</a:t>
            </a:r>
            <a:r>
              <a:rPr dirty="0" smtClean="0" sz="500" spc="5">
                <a:solidFill>
                  <a:srgbClr val="FFFFFF"/>
                </a:solidFill>
                <a:latin typeface="Meiryo"/>
                <a:cs typeface="Meiryo"/>
              </a:rPr>
              <a:t> </a:t>
            </a:r>
            <a:r>
              <a:rPr dirty="0" smtClean="0" sz="500" spc="-20">
                <a:solidFill>
                  <a:srgbClr val="FFFFFF"/>
                </a:solidFill>
                <a:latin typeface="Meiryo"/>
                <a:cs typeface="Meiryo"/>
              </a:rPr>
              <a:t>what</a:t>
            </a:r>
            <a:r>
              <a:rPr dirty="0" smtClean="0" sz="500" spc="5">
                <a:solidFill>
                  <a:srgbClr val="FFFFFF"/>
                </a:solidFill>
                <a:latin typeface="Meiryo"/>
                <a:cs typeface="Meiryo"/>
              </a:rPr>
              <a:t> </a:t>
            </a:r>
            <a:r>
              <a:rPr dirty="0" smtClean="0" sz="500" spc="-35">
                <a:solidFill>
                  <a:srgbClr val="FFFFFF"/>
                </a:solidFill>
                <a:latin typeface="Meiryo"/>
                <a:cs typeface="Meiryo"/>
              </a:rPr>
              <a:t>may</a:t>
            </a:r>
            <a:r>
              <a:rPr dirty="0" smtClean="0" sz="500" spc="5">
                <a:solidFill>
                  <a:srgbClr val="FFFFFF"/>
                </a:solidFill>
                <a:latin typeface="Meiryo"/>
                <a:cs typeface="Meiryo"/>
              </a:rPr>
              <a:t> </a:t>
            </a:r>
            <a:r>
              <a:rPr dirty="0" smtClean="0" sz="500" spc="-5">
                <a:solidFill>
                  <a:srgbClr val="FFFFFF"/>
                </a:solidFill>
                <a:latin typeface="Meiryo"/>
                <a:cs typeface="Meiryo"/>
              </a:rPr>
              <a:t>be</a:t>
            </a:r>
            <a:r>
              <a:rPr dirty="0" smtClean="0" sz="500" spc="5">
                <a:solidFill>
                  <a:srgbClr val="FFFFFF"/>
                </a:solidFill>
                <a:latin typeface="Meiryo"/>
                <a:cs typeface="Meiryo"/>
              </a:rPr>
              <a:t> </a:t>
            </a:r>
            <a:r>
              <a:rPr dirty="0" smtClean="0" sz="500" spc="-5">
                <a:solidFill>
                  <a:srgbClr val="FFFFFF"/>
                </a:solidFill>
                <a:latin typeface="Meiryo"/>
                <a:cs typeface="Meiryo"/>
              </a:rPr>
              <a:t>listed</a:t>
            </a:r>
            <a:r>
              <a:rPr dirty="0" smtClean="0" sz="500" spc="5">
                <a:solidFill>
                  <a:srgbClr val="FFFFFF"/>
                </a:solidFill>
                <a:latin typeface="Meiryo"/>
                <a:cs typeface="Meiryo"/>
              </a:rPr>
              <a:t> </a:t>
            </a:r>
            <a:r>
              <a:rPr dirty="0" smtClean="0" sz="500" spc="-5">
                <a:solidFill>
                  <a:srgbClr val="FFFFFF"/>
                </a:solidFill>
                <a:latin typeface="Meiryo"/>
                <a:cs typeface="Meiryo"/>
              </a:rPr>
              <a:t>at</a:t>
            </a:r>
            <a:r>
              <a:rPr dirty="0" smtClean="0" sz="500" spc="5">
                <a:solidFill>
                  <a:srgbClr val="FFFFFF"/>
                </a:solidFill>
                <a:latin typeface="Meiryo"/>
                <a:cs typeface="Meiryo"/>
              </a:rPr>
              <a:t> </a:t>
            </a:r>
            <a:r>
              <a:rPr dirty="0" smtClean="0" sz="500" spc="-10">
                <a:solidFill>
                  <a:srgbClr val="FFFFFF"/>
                </a:solidFill>
                <a:latin typeface="Meiryo"/>
                <a:cs typeface="Meiryo"/>
              </a:rPr>
              <a:t>this</a:t>
            </a:r>
            <a:r>
              <a:rPr dirty="0" smtClean="0" sz="500" spc="5">
                <a:solidFill>
                  <a:srgbClr val="FFFFFF"/>
                </a:solidFill>
                <a:latin typeface="Meiryo"/>
                <a:cs typeface="Meiryo"/>
              </a:rPr>
              <a:t> </a:t>
            </a:r>
            <a:r>
              <a:rPr dirty="0" smtClean="0" sz="500" spc="-15">
                <a:solidFill>
                  <a:srgbClr val="FFFFFF"/>
                </a:solidFill>
                <a:latin typeface="Meiryo"/>
                <a:cs typeface="Meiryo"/>
              </a:rPr>
              <a:t>catalogue;</a:t>
            </a:r>
            <a:r>
              <a:rPr dirty="0" smtClean="0" sz="500" spc="5">
                <a:solidFill>
                  <a:srgbClr val="FFFFFF"/>
                </a:solidFill>
                <a:latin typeface="Meiryo"/>
                <a:cs typeface="Meiryo"/>
              </a:rPr>
              <a:t> </a:t>
            </a:r>
            <a:r>
              <a:rPr dirty="0" smtClean="0" sz="500" spc="-25">
                <a:solidFill>
                  <a:srgbClr val="FFFFFF"/>
                </a:solidFill>
                <a:latin typeface="Meiryo"/>
                <a:cs typeface="Meiryo"/>
              </a:rPr>
              <a:t>Any</a:t>
            </a:r>
            <a:r>
              <a:rPr dirty="0" smtClean="0" sz="500" spc="5">
                <a:solidFill>
                  <a:srgbClr val="FFFFFF"/>
                </a:solidFill>
                <a:latin typeface="Meiryo"/>
                <a:cs typeface="Meiryo"/>
              </a:rPr>
              <a:t> </a:t>
            </a:r>
            <a:r>
              <a:rPr dirty="0" smtClean="0" sz="500" spc="-10">
                <a:solidFill>
                  <a:srgbClr val="FFFFFF"/>
                </a:solidFill>
                <a:latin typeface="Meiryo"/>
                <a:cs typeface="Meiryo"/>
              </a:rPr>
              <a:t>changes</a:t>
            </a:r>
            <a:r>
              <a:rPr dirty="0" smtClean="0" sz="500" spc="5">
                <a:solidFill>
                  <a:srgbClr val="FFFFFF"/>
                </a:solidFill>
                <a:latin typeface="Meiryo"/>
                <a:cs typeface="Meiryo"/>
              </a:rPr>
              <a:t> </a:t>
            </a:r>
            <a:r>
              <a:rPr dirty="0" smtClean="0" sz="500" spc="-35">
                <a:solidFill>
                  <a:srgbClr val="FFFFFF"/>
                </a:solidFill>
                <a:latin typeface="Meiryo"/>
                <a:cs typeface="Meiryo"/>
              </a:rPr>
              <a:t>may</a:t>
            </a:r>
            <a:r>
              <a:rPr dirty="0" smtClean="0" sz="500" spc="5">
                <a:solidFill>
                  <a:srgbClr val="FFFFFF"/>
                </a:solidFill>
                <a:latin typeface="Meiryo"/>
                <a:cs typeface="Meiryo"/>
              </a:rPr>
              <a:t> </a:t>
            </a:r>
            <a:r>
              <a:rPr dirty="0" smtClean="0" sz="500" spc="-5">
                <a:solidFill>
                  <a:srgbClr val="FFFFFF"/>
                </a:solidFill>
                <a:latin typeface="Meiryo"/>
                <a:cs typeface="Meiryo"/>
              </a:rPr>
              <a:t>be</a:t>
            </a:r>
            <a:r>
              <a:rPr dirty="0" smtClean="0" sz="500" spc="5">
                <a:solidFill>
                  <a:srgbClr val="FFFFFF"/>
                </a:solidFill>
                <a:latin typeface="Meiryo"/>
                <a:cs typeface="Meiryo"/>
              </a:rPr>
              <a:t> </a:t>
            </a:r>
            <a:r>
              <a:rPr dirty="0" smtClean="0" sz="500" spc="-15">
                <a:solidFill>
                  <a:srgbClr val="FFFFFF"/>
                </a:solidFill>
                <a:latin typeface="Meiryo"/>
                <a:cs typeface="Meiryo"/>
              </a:rPr>
              <a:t>made</a:t>
            </a:r>
            <a:r>
              <a:rPr dirty="0" smtClean="0" sz="500" spc="5">
                <a:solidFill>
                  <a:srgbClr val="FFFFFF"/>
                </a:solidFill>
                <a:latin typeface="Meiryo"/>
                <a:cs typeface="Meiryo"/>
              </a:rPr>
              <a:t> </a:t>
            </a:r>
            <a:r>
              <a:rPr dirty="0" smtClean="0" sz="500" spc="-35">
                <a:solidFill>
                  <a:srgbClr val="FFFFFF"/>
                </a:solidFill>
                <a:latin typeface="Meiryo"/>
                <a:cs typeface="Meiryo"/>
              </a:rPr>
              <a:t>w</a:t>
            </a:r>
            <a:r>
              <a:rPr dirty="0" smtClean="0" sz="500" spc="-15">
                <a:solidFill>
                  <a:srgbClr val="FFFFFF"/>
                </a:solidFill>
                <a:latin typeface="Meiryo"/>
                <a:cs typeface="Meiryo"/>
              </a:rPr>
              <a:t>ithout</a:t>
            </a:r>
            <a:r>
              <a:rPr dirty="0" smtClean="0" sz="500" spc="5">
                <a:solidFill>
                  <a:srgbClr val="FFFFFF"/>
                </a:solidFill>
                <a:latin typeface="Meiryo"/>
                <a:cs typeface="Meiryo"/>
              </a:rPr>
              <a:t> </a:t>
            </a:r>
            <a:r>
              <a:rPr dirty="0" smtClean="0" sz="500" spc="-10">
                <a:solidFill>
                  <a:srgbClr val="FFFFFF"/>
                </a:solidFill>
                <a:latin typeface="Meiryo"/>
                <a:cs typeface="Meiryo"/>
              </a:rPr>
              <a:t>prior</a:t>
            </a:r>
            <a:r>
              <a:rPr dirty="0" smtClean="0" sz="500" spc="5">
                <a:solidFill>
                  <a:srgbClr val="FFFFFF"/>
                </a:solidFill>
                <a:latin typeface="Meiryo"/>
                <a:cs typeface="Meiryo"/>
              </a:rPr>
              <a:t> </a:t>
            </a:r>
            <a:r>
              <a:rPr dirty="0" smtClean="0" sz="500" spc="-5">
                <a:solidFill>
                  <a:srgbClr val="FFFFFF"/>
                </a:solidFill>
                <a:latin typeface="Meiryo"/>
                <a:cs typeface="Meiryo"/>
              </a:rPr>
              <a:t>notiﬁcation</a:t>
            </a:r>
            <a:endParaRPr sz="500">
              <a:latin typeface="Meiryo"/>
              <a:cs typeface="Meiryo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493560" y="8908872"/>
            <a:ext cx="5663768" cy="0"/>
          </a:xfrm>
          <a:custGeom>
            <a:avLst/>
            <a:gdLst/>
            <a:ahLst/>
            <a:cxnLst/>
            <a:rect l="l" t="t" r="r" b="b"/>
            <a:pathLst>
              <a:path w="5663768" h="0">
                <a:moveTo>
                  <a:pt x="0" y="0"/>
                </a:moveTo>
                <a:lnTo>
                  <a:pt x="5663768" y="0"/>
                </a:lnTo>
              </a:path>
            </a:pathLst>
          </a:custGeom>
          <a:ln w="5029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4" name="object 14"/>
          <p:cNvSpPr txBox="1"/>
          <p:nvPr/>
        </p:nvSpPr>
        <p:spPr>
          <a:xfrm>
            <a:off x="472851" y="5090786"/>
            <a:ext cx="1616710" cy="402590"/>
          </a:xfrm>
          <a:prstGeom prst="rect">
            <a:avLst/>
          </a:prstGeom>
        </p:spPr>
        <p:txBody>
          <a:bodyPr wrap="square" lIns="0" tIns="0" rIns="0" bIns="0" rtlCol="0" vert="horz">
            <a:noAutofit/>
          </a:bodyPr>
          <a:lstStyle/>
          <a:p>
            <a:pPr marL="12700">
              <a:lnSpc>
                <a:spcPct val="100000"/>
              </a:lnSpc>
            </a:pPr>
            <a:r>
              <a:rPr dirty="0" smtClean="0" sz="1450" spc="-50">
                <a:solidFill>
                  <a:srgbClr val="FFFFFF"/>
                </a:solidFill>
                <a:latin typeface="Meiryo"/>
                <a:cs typeface="Meiryo"/>
              </a:rPr>
              <a:t>SUNMI</a:t>
            </a:r>
            <a:r>
              <a:rPr dirty="0" smtClean="0" sz="1450" spc="-10">
                <a:solidFill>
                  <a:srgbClr val="FFFFFF"/>
                </a:solidFill>
                <a:latin typeface="Meiryo"/>
                <a:cs typeface="Meiryo"/>
              </a:rPr>
              <a:t> </a:t>
            </a:r>
            <a:r>
              <a:rPr dirty="0" smtClean="0" sz="1450" spc="-50">
                <a:solidFill>
                  <a:srgbClr val="FFFFFF"/>
                </a:solidFill>
                <a:latin typeface="Meiryo"/>
                <a:cs typeface="Meiryo"/>
              </a:rPr>
              <a:t>V2</a:t>
            </a:r>
            <a:r>
              <a:rPr dirty="0" smtClean="0" sz="1450" spc="-10">
                <a:solidFill>
                  <a:srgbClr val="FFFFFF"/>
                </a:solidFill>
                <a:latin typeface="Meiryo"/>
                <a:cs typeface="Meiryo"/>
              </a:rPr>
              <a:t> </a:t>
            </a:r>
            <a:r>
              <a:rPr dirty="0" smtClean="0" sz="1450" spc="-10">
                <a:solidFill>
                  <a:srgbClr val="FFFFFF"/>
                </a:solidFill>
                <a:latin typeface="Meiryo"/>
                <a:cs typeface="Meiryo"/>
              </a:rPr>
              <a:t>PRO</a:t>
            </a:r>
            <a:endParaRPr sz="1450">
              <a:latin typeface="Meiryo"/>
              <a:cs typeface="Meiryo"/>
            </a:endParaRPr>
          </a:p>
          <a:p>
            <a:pPr marL="12700">
              <a:lnSpc>
                <a:spcPts val="1335"/>
              </a:lnSpc>
            </a:pPr>
            <a:r>
              <a:rPr dirty="0" smtClean="0" sz="1150" spc="-35">
                <a:solidFill>
                  <a:srgbClr val="FFFFFF"/>
                </a:solidFill>
                <a:latin typeface="Meiryo"/>
                <a:cs typeface="Meiryo"/>
              </a:rPr>
              <a:t>Technical</a:t>
            </a:r>
            <a:r>
              <a:rPr dirty="0" smtClean="0" sz="1150" spc="-5">
                <a:solidFill>
                  <a:srgbClr val="FFFFFF"/>
                </a:solidFill>
                <a:latin typeface="Meiryo"/>
                <a:cs typeface="Meiryo"/>
              </a:rPr>
              <a:t> </a:t>
            </a:r>
            <a:r>
              <a:rPr dirty="0" smtClean="0" sz="1150" spc="-25">
                <a:solidFill>
                  <a:srgbClr val="FFFFFF"/>
                </a:solidFill>
                <a:latin typeface="Meiryo"/>
                <a:cs typeface="Meiryo"/>
              </a:rPr>
              <a:t>speciﬁcations</a:t>
            </a:r>
            <a:endParaRPr sz="1150">
              <a:latin typeface="Meiryo"/>
              <a:cs typeface="Meiryo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532269" y="8194408"/>
            <a:ext cx="0" cy="83642"/>
          </a:xfrm>
          <a:custGeom>
            <a:avLst/>
            <a:gdLst/>
            <a:ahLst/>
            <a:cxnLst/>
            <a:rect l="l" t="t" r="r" b="b"/>
            <a:pathLst>
              <a:path w="0" h="83642">
                <a:moveTo>
                  <a:pt x="0" y="0"/>
                </a:moveTo>
                <a:lnTo>
                  <a:pt x="0" y="83642"/>
                </a:lnTo>
              </a:path>
            </a:pathLst>
          </a:custGeom>
          <a:ln w="6172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6" name="object 16"/>
          <p:cNvSpPr/>
          <p:nvPr/>
        </p:nvSpPr>
        <p:spPr>
          <a:xfrm>
            <a:off x="554761" y="8194408"/>
            <a:ext cx="0" cy="83642"/>
          </a:xfrm>
          <a:custGeom>
            <a:avLst/>
            <a:gdLst/>
            <a:ahLst/>
            <a:cxnLst/>
            <a:rect l="l" t="t" r="r" b="b"/>
            <a:pathLst>
              <a:path w="0" h="83642">
                <a:moveTo>
                  <a:pt x="0" y="0"/>
                </a:moveTo>
                <a:lnTo>
                  <a:pt x="0" y="83642"/>
                </a:lnTo>
              </a:path>
            </a:pathLst>
          </a:custGeom>
          <a:ln w="14528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7" name="object 17"/>
          <p:cNvSpPr/>
          <p:nvPr/>
        </p:nvSpPr>
        <p:spPr>
          <a:xfrm>
            <a:off x="586301" y="8194408"/>
            <a:ext cx="0" cy="83642"/>
          </a:xfrm>
          <a:custGeom>
            <a:avLst/>
            <a:gdLst/>
            <a:ahLst/>
            <a:cxnLst/>
            <a:rect l="l" t="t" r="r" b="b"/>
            <a:pathLst>
              <a:path w="0" h="83642">
                <a:moveTo>
                  <a:pt x="0" y="0"/>
                </a:moveTo>
                <a:lnTo>
                  <a:pt x="0" y="83642"/>
                </a:lnTo>
              </a:path>
            </a:pathLst>
          </a:custGeom>
          <a:ln w="30568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8" name="object 18"/>
          <p:cNvSpPr/>
          <p:nvPr/>
        </p:nvSpPr>
        <p:spPr>
          <a:xfrm>
            <a:off x="615511" y="8194408"/>
            <a:ext cx="0" cy="83642"/>
          </a:xfrm>
          <a:custGeom>
            <a:avLst/>
            <a:gdLst/>
            <a:ahLst/>
            <a:cxnLst/>
            <a:rect l="l" t="t" r="r" b="b"/>
            <a:pathLst>
              <a:path w="0" h="83642">
                <a:moveTo>
                  <a:pt x="0" y="0"/>
                </a:moveTo>
                <a:lnTo>
                  <a:pt x="0" y="83642"/>
                </a:lnTo>
              </a:path>
            </a:pathLst>
          </a:custGeom>
          <a:ln w="12306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9" name="object 19"/>
          <p:cNvSpPr/>
          <p:nvPr/>
        </p:nvSpPr>
        <p:spPr>
          <a:xfrm>
            <a:off x="630993" y="8194408"/>
            <a:ext cx="0" cy="83642"/>
          </a:xfrm>
          <a:custGeom>
            <a:avLst/>
            <a:gdLst/>
            <a:ahLst/>
            <a:cxnLst/>
            <a:rect l="l" t="t" r="r" b="b"/>
            <a:pathLst>
              <a:path w="0" h="83642">
                <a:moveTo>
                  <a:pt x="0" y="0"/>
                </a:moveTo>
                <a:lnTo>
                  <a:pt x="0" y="83642"/>
                </a:lnTo>
              </a:path>
            </a:pathLst>
          </a:custGeom>
          <a:ln w="5499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0" name="object 20"/>
          <p:cNvSpPr/>
          <p:nvPr/>
        </p:nvSpPr>
        <p:spPr>
          <a:xfrm>
            <a:off x="646798" y="8194408"/>
            <a:ext cx="0" cy="83642"/>
          </a:xfrm>
          <a:custGeom>
            <a:avLst/>
            <a:gdLst/>
            <a:ahLst/>
            <a:cxnLst/>
            <a:rect l="l" t="t" r="r" b="b"/>
            <a:pathLst>
              <a:path w="0" h="83642">
                <a:moveTo>
                  <a:pt x="0" y="0"/>
                </a:moveTo>
                <a:lnTo>
                  <a:pt x="0" y="83642"/>
                </a:lnTo>
              </a:path>
            </a:pathLst>
          </a:custGeom>
          <a:ln w="12801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1" name="object 21"/>
          <p:cNvSpPr/>
          <p:nvPr/>
        </p:nvSpPr>
        <p:spPr>
          <a:xfrm>
            <a:off x="3903748" y="5864524"/>
            <a:ext cx="107467" cy="131737"/>
          </a:xfrm>
          <a:custGeom>
            <a:avLst/>
            <a:gdLst/>
            <a:ahLst/>
            <a:cxnLst/>
            <a:rect l="l" t="t" r="r" b="b"/>
            <a:pathLst>
              <a:path w="107467" h="131737">
                <a:moveTo>
                  <a:pt x="104368" y="0"/>
                </a:moveTo>
                <a:lnTo>
                  <a:pt x="3098" y="0"/>
                </a:lnTo>
                <a:lnTo>
                  <a:pt x="0" y="3098"/>
                </a:lnTo>
                <a:lnTo>
                  <a:pt x="0" y="128638"/>
                </a:lnTo>
                <a:lnTo>
                  <a:pt x="3098" y="131737"/>
                </a:lnTo>
                <a:lnTo>
                  <a:pt x="104368" y="131737"/>
                </a:lnTo>
                <a:lnTo>
                  <a:pt x="107467" y="128638"/>
                </a:lnTo>
                <a:lnTo>
                  <a:pt x="107467" y="117868"/>
                </a:lnTo>
                <a:lnTo>
                  <a:pt x="13868" y="117868"/>
                </a:lnTo>
                <a:lnTo>
                  <a:pt x="13868" y="13868"/>
                </a:lnTo>
                <a:lnTo>
                  <a:pt x="107467" y="13868"/>
                </a:lnTo>
                <a:lnTo>
                  <a:pt x="107467" y="3098"/>
                </a:lnTo>
                <a:lnTo>
                  <a:pt x="104368" y="0"/>
                </a:lnTo>
                <a:close/>
              </a:path>
              <a:path w="107467" h="131737">
                <a:moveTo>
                  <a:pt x="107467" y="13868"/>
                </a:moveTo>
                <a:lnTo>
                  <a:pt x="93598" y="13868"/>
                </a:lnTo>
                <a:lnTo>
                  <a:pt x="93598" y="117868"/>
                </a:lnTo>
                <a:lnTo>
                  <a:pt x="107467" y="117868"/>
                </a:lnTo>
                <a:lnTo>
                  <a:pt x="107467" y="1386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2" name="object 22"/>
          <p:cNvSpPr/>
          <p:nvPr/>
        </p:nvSpPr>
        <p:spPr>
          <a:xfrm>
            <a:off x="3914140" y="5878372"/>
            <a:ext cx="86690" cy="110959"/>
          </a:xfrm>
          <a:custGeom>
            <a:avLst/>
            <a:gdLst/>
            <a:ahLst/>
            <a:cxnLst/>
            <a:rect l="l" t="t" r="r" b="b"/>
            <a:pathLst>
              <a:path w="86690" h="110959">
                <a:moveTo>
                  <a:pt x="86690" y="97091"/>
                </a:moveTo>
                <a:lnTo>
                  <a:pt x="72821" y="97091"/>
                </a:lnTo>
                <a:lnTo>
                  <a:pt x="72821" y="110959"/>
                </a:lnTo>
                <a:lnTo>
                  <a:pt x="86690" y="110959"/>
                </a:lnTo>
                <a:lnTo>
                  <a:pt x="86690" y="97091"/>
                </a:lnTo>
                <a:close/>
              </a:path>
              <a:path w="86690" h="110959">
                <a:moveTo>
                  <a:pt x="76276" y="83223"/>
                </a:moveTo>
                <a:lnTo>
                  <a:pt x="62407" y="83223"/>
                </a:lnTo>
                <a:lnTo>
                  <a:pt x="62407" y="97091"/>
                </a:lnTo>
                <a:lnTo>
                  <a:pt x="76276" y="97091"/>
                </a:lnTo>
                <a:lnTo>
                  <a:pt x="76276" y="83223"/>
                </a:lnTo>
                <a:close/>
              </a:path>
              <a:path w="86690" h="110959">
                <a:moveTo>
                  <a:pt x="55486" y="69341"/>
                </a:moveTo>
                <a:lnTo>
                  <a:pt x="52019" y="69341"/>
                </a:lnTo>
                <a:lnTo>
                  <a:pt x="52019" y="83223"/>
                </a:lnTo>
                <a:lnTo>
                  <a:pt x="65887" y="83223"/>
                </a:lnTo>
                <a:lnTo>
                  <a:pt x="65887" y="69354"/>
                </a:lnTo>
                <a:lnTo>
                  <a:pt x="55486" y="69354"/>
                </a:lnTo>
                <a:close/>
              </a:path>
              <a:path w="86690" h="110959">
                <a:moveTo>
                  <a:pt x="55486" y="55499"/>
                </a:moveTo>
                <a:lnTo>
                  <a:pt x="41617" y="55499"/>
                </a:lnTo>
                <a:lnTo>
                  <a:pt x="41617" y="69354"/>
                </a:lnTo>
                <a:lnTo>
                  <a:pt x="52019" y="69354"/>
                </a:lnTo>
                <a:lnTo>
                  <a:pt x="55486" y="69341"/>
                </a:lnTo>
                <a:lnTo>
                  <a:pt x="55486" y="55499"/>
                </a:lnTo>
                <a:close/>
              </a:path>
              <a:path w="86690" h="110959">
                <a:moveTo>
                  <a:pt x="65887" y="69341"/>
                </a:moveTo>
                <a:lnTo>
                  <a:pt x="55486" y="69341"/>
                </a:lnTo>
                <a:lnTo>
                  <a:pt x="65887" y="69354"/>
                </a:lnTo>
                <a:close/>
              </a:path>
              <a:path w="86690" h="110959">
                <a:moveTo>
                  <a:pt x="45085" y="41617"/>
                </a:moveTo>
                <a:lnTo>
                  <a:pt x="31203" y="41617"/>
                </a:lnTo>
                <a:lnTo>
                  <a:pt x="31203" y="55499"/>
                </a:lnTo>
                <a:lnTo>
                  <a:pt x="45085" y="55499"/>
                </a:lnTo>
                <a:lnTo>
                  <a:pt x="45085" y="41617"/>
                </a:lnTo>
                <a:close/>
              </a:path>
              <a:path w="86690" h="110959">
                <a:moveTo>
                  <a:pt x="34683" y="27749"/>
                </a:moveTo>
                <a:lnTo>
                  <a:pt x="20802" y="27749"/>
                </a:lnTo>
                <a:lnTo>
                  <a:pt x="20802" y="41617"/>
                </a:lnTo>
                <a:lnTo>
                  <a:pt x="34683" y="41617"/>
                </a:lnTo>
                <a:lnTo>
                  <a:pt x="34683" y="27749"/>
                </a:lnTo>
                <a:close/>
              </a:path>
              <a:path w="86690" h="110959">
                <a:moveTo>
                  <a:pt x="24282" y="13881"/>
                </a:moveTo>
                <a:lnTo>
                  <a:pt x="10413" y="13881"/>
                </a:lnTo>
                <a:lnTo>
                  <a:pt x="10413" y="27749"/>
                </a:lnTo>
                <a:lnTo>
                  <a:pt x="24282" y="27749"/>
                </a:lnTo>
                <a:lnTo>
                  <a:pt x="24282" y="13881"/>
                </a:lnTo>
                <a:close/>
              </a:path>
              <a:path w="86690" h="110959">
                <a:moveTo>
                  <a:pt x="13868" y="0"/>
                </a:moveTo>
                <a:lnTo>
                  <a:pt x="0" y="0"/>
                </a:lnTo>
                <a:lnTo>
                  <a:pt x="0" y="13881"/>
                </a:lnTo>
                <a:lnTo>
                  <a:pt x="13868" y="13881"/>
                </a:lnTo>
                <a:lnTo>
                  <a:pt x="138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3" name="object 23"/>
          <p:cNvSpPr/>
          <p:nvPr/>
        </p:nvSpPr>
        <p:spPr>
          <a:xfrm>
            <a:off x="1660635" y="6373988"/>
            <a:ext cx="108940" cy="135102"/>
          </a:xfrm>
          <a:custGeom>
            <a:avLst/>
            <a:gdLst/>
            <a:ahLst/>
            <a:cxnLst/>
            <a:rect l="l" t="t" r="r" b="b"/>
            <a:pathLst>
              <a:path w="108940" h="135102">
                <a:moveTo>
                  <a:pt x="60121" y="80759"/>
                </a:moveTo>
                <a:lnTo>
                  <a:pt x="45097" y="80759"/>
                </a:lnTo>
                <a:lnTo>
                  <a:pt x="45097" y="126060"/>
                </a:lnTo>
                <a:lnTo>
                  <a:pt x="47142" y="132537"/>
                </a:lnTo>
                <a:lnTo>
                  <a:pt x="47269" y="132727"/>
                </a:lnTo>
                <a:lnTo>
                  <a:pt x="50495" y="134797"/>
                </a:lnTo>
                <a:lnTo>
                  <a:pt x="50927" y="134950"/>
                </a:lnTo>
                <a:lnTo>
                  <a:pt x="51765" y="135102"/>
                </a:lnTo>
                <a:lnTo>
                  <a:pt x="53327" y="135089"/>
                </a:lnTo>
                <a:lnTo>
                  <a:pt x="54089" y="134950"/>
                </a:lnTo>
                <a:lnTo>
                  <a:pt x="54851" y="134734"/>
                </a:lnTo>
                <a:lnTo>
                  <a:pt x="55448" y="134505"/>
                </a:lnTo>
                <a:lnTo>
                  <a:pt x="56273" y="134086"/>
                </a:lnTo>
                <a:lnTo>
                  <a:pt x="87590" y="114554"/>
                </a:lnTo>
                <a:lnTo>
                  <a:pt x="60121" y="114554"/>
                </a:lnTo>
                <a:lnTo>
                  <a:pt x="60121" y="80759"/>
                </a:lnTo>
                <a:close/>
              </a:path>
              <a:path w="108940" h="135102">
                <a:moveTo>
                  <a:pt x="86817" y="80759"/>
                </a:moveTo>
                <a:lnTo>
                  <a:pt x="60121" y="80759"/>
                </a:lnTo>
                <a:lnTo>
                  <a:pt x="87426" y="97917"/>
                </a:lnTo>
                <a:lnTo>
                  <a:pt x="60121" y="114554"/>
                </a:lnTo>
                <a:lnTo>
                  <a:pt x="87590" y="114554"/>
                </a:lnTo>
                <a:lnTo>
                  <a:pt x="107911" y="101879"/>
                </a:lnTo>
                <a:lnTo>
                  <a:pt x="108940" y="97497"/>
                </a:lnTo>
                <a:lnTo>
                  <a:pt x="106299" y="93218"/>
                </a:lnTo>
                <a:lnTo>
                  <a:pt x="105524" y="92417"/>
                </a:lnTo>
                <a:lnTo>
                  <a:pt x="86817" y="80759"/>
                </a:lnTo>
                <a:close/>
              </a:path>
              <a:path w="108940" h="135102">
                <a:moveTo>
                  <a:pt x="9321" y="33807"/>
                </a:moveTo>
                <a:lnTo>
                  <a:pt x="5562" y="33807"/>
                </a:lnTo>
                <a:lnTo>
                  <a:pt x="3276" y="35077"/>
                </a:lnTo>
                <a:lnTo>
                  <a:pt x="1016" y="38811"/>
                </a:lnTo>
                <a:lnTo>
                  <a:pt x="698" y="40754"/>
                </a:lnTo>
                <a:lnTo>
                  <a:pt x="1549" y="44424"/>
                </a:lnTo>
                <a:lnTo>
                  <a:pt x="2692" y="45999"/>
                </a:lnTo>
                <a:lnTo>
                  <a:pt x="4292" y="46977"/>
                </a:lnTo>
                <a:lnTo>
                  <a:pt x="39547" y="67525"/>
                </a:lnTo>
                <a:lnTo>
                  <a:pt x="4279" y="88099"/>
                </a:lnTo>
                <a:lnTo>
                  <a:pt x="977" y="90220"/>
                </a:lnTo>
                <a:lnTo>
                  <a:pt x="0" y="94602"/>
                </a:lnTo>
                <a:lnTo>
                  <a:pt x="3365" y="99987"/>
                </a:lnTo>
                <a:lnTo>
                  <a:pt x="5613" y="101269"/>
                </a:lnTo>
                <a:lnTo>
                  <a:pt x="9359" y="101244"/>
                </a:lnTo>
                <a:lnTo>
                  <a:pt x="10629" y="100876"/>
                </a:lnTo>
                <a:lnTo>
                  <a:pt x="11722" y="100215"/>
                </a:lnTo>
                <a:lnTo>
                  <a:pt x="45097" y="80759"/>
                </a:lnTo>
                <a:lnTo>
                  <a:pt x="86817" y="80759"/>
                </a:lnTo>
                <a:lnTo>
                  <a:pt x="65582" y="67525"/>
                </a:lnTo>
                <a:lnTo>
                  <a:pt x="86550" y="54457"/>
                </a:lnTo>
                <a:lnTo>
                  <a:pt x="45097" y="54457"/>
                </a:lnTo>
                <a:lnTo>
                  <a:pt x="11722" y="34886"/>
                </a:lnTo>
                <a:lnTo>
                  <a:pt x="10629" y="34175"/>
                </a:lnTo>
                <a:lnTo>
                  <a:pt x="9321" y="33807"/>
                </a:lnTo>
                <a:close/>
              </a:path>
              <a:path w="108940" h="135102">
                <a:moveTo>
                  <a:pt x="45097" y="5626"/>
                </a:moveTo>
                <a:lnTo>
                  <a:pt x="45097" y="54457"/>
                </a:lnTo>
                <a:lnTo>
                  <a:pt x="60121" y="54457"/>
                </a:lnTo>
                <a:lnTo>
                  <a:pt x="60121" y="20650"/>
                </a:lnTo>
                <a:lnTo>
                  <a:pt x="87762" y="20650"/>
                </a:lnTo>
                <a:lnTo>
                  <a:pt x="65074" y="6502"/>
                </a:lnTo>
                <a:lnTo>
                  <a:pt x="45529" y="6502"/>
                </a:lnTo>
                <a:lnTo>
                  <a:pt x="45097" y="5626"/>
                </a:lnTo>
                <a:close/>
              </a:path>
              <a:path w="108940" h="135102">
                <a:moveTo>
                  <a:pt x="87762" y="20650"/>
                </a:moveTo>
                <a:lnTo>
                  <a:pt x="60121" y="20650"/>
                </a:lnTo>
                <a:lnTo>
                  <a:pt x="87426" y="37185"/>
                </a:lnTo>
                <a:lnTo>
                  <a:pt x="60121" y="54457"/>
                </a:lnTo>
                <a:lnTo>
                  <a:pt x="86550" y="54457"/>
                </a:lnTo>
                <a:lnTo>
                  <a:pt x="104584" y="43218"/>
                </a:lnTo>
                <a:lnTo>
                  <a:pt x="106184" y="42252"/>
                </a:lnTo>
                <a:lnTo>
                  <a:pt x="107327" y="40665"/>
                </a:lnTo>
                <a:lnTo>
                  <a:pt x="108191" y="36982"/>
                </a:lnTo>
                <a:lnTo>
                  <a:pt x="107890" y="35077"/>
                </a:lnTo>
                <a:lnTo>
                  <a:pt x="106311" y="32486"/>
                </a:lnTo>
                <a:lnTo>
                  <a:pt x="105524" y="31699"/>
                </a:lnTo>
                <a:lnTo>
                  <a:pt x="104584" y="31140"/>
                </a:lnTo>
                <a:lnTo>
                  <a:pt x="87762" y="20650"/>
                </a:lnTo>
                <a:close/>
              </a:path>
              <a:path w="108940" h="135102">
                <a:moveTo>
                  <a:pt x="51777" y="0"/>
                </a:moveTo>
                <a:lnTo>
                  <a:pt x="45529" y="6502"/>
                </a:lnTo>
                <a:lnTo>
                  <a:pt x="65074" y="6502"/>
                </a:lnTo>
                <a:lnTo>
                  <a:pt x="5177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4" name="object 24"/>
          <p:cNvSpPr/>
          <p:nvPr/>
        </p:nvSpPr>
        <p:spPr>
          <a:xfrm>
            <a:off x="1645700" y="5862161"/>
            <a:ext cx="138760" cy="138760"/>
          </a:xfrm>
          <a:custGeom>
            <a:avLst/>
            <a:gdLst/>
            <a:ahLst/>
            <a:cxnLst/>
            <a:rect l="l" t="t" r="r" b="b"/>
            <a:pathLst>
              <a:path w="138760" h="138760">
                <a:moveTo>
                  <a:pt x="27381" y="80962"/>
                </a:moveTo>
                <a:lnTo>
                  <a:pt x="3441" y="80962"/>
                </a:lnTo>
                <a:lnTo>
                  <a:pt x="0" y="84391"/>
                </a:lnTo>
                <a:lnTo>
                  <a:pt x="0" y="92900"/>
                </a:lnTo>
                <a:lnTo>
                  <a:pt x="3441" y="96354"/>
                </a:lnTo>
                <a:lnTo>
                  <a:pt x="27381" y="96354"/>
                </a:lnTo>
                <a:lnTo>
                  <a:pt x="30835" y="92900"/>
                </a:lnTo>
                <a:lnTo>
                  <a:pt x="30835" y="84391"/>
                </a:lnTo>
                <a:lnTo>
                  <a:pt x="27381" y="80962"/>
                </a:lnTo>
                <a:close/>
              </a:path>
              <a:path w="138760" h="138760">
                <a:moveTo>
                  <a:pt x="27381" y="42392"/>
                </a:moveTo>
                <a:lnTo>
                  <a:pt x="3441" y="42392"/>
                </a:lnTo>
                <a:lnTo>
                  <a:pt x="0" y="45859"/>
                </a:lnTo>
                <a:lnTo>
                  <a:pt x="0" y="54368"/>
                </a:lnTo>
                <a:lnTo>
                  <a:pt x="3441" y="57810"/>
                </a:lnTo>
                <a:lnTo>
                  <a:pt x="27381" y="57810"/>
                </a:lnTo>
                <a:lnTo>
                  <a:pt x="30835" y="54368"/>
                </a:lnTo>
                <a:lnTo>
                  <a:pt x="30835" y="45859"/>
                </a:lnTo>
                <a:lnTo>
                  <a:pt x="27381" y="42392"/>
                </a:lnTo>
                <a:close/>
              </a:path>
              <a:path w="138760" h="138760">
                <a:moveTo>
                  <a:pt x="135305" y="80962"/>
                </a:moveTo>
                <a:lnTo>
                  <a:pt x="107530" y="80962"/>
                </a:lnTo>
                <a:lnTo>
                  <a:pt x="104063" y="84391"/>
                </a:lnTo>
                <a:lnTo>
                  <a:pt x="104063" y="92900"/>
                </a:lnTo>
                <a:lnTo>
                  <a:pt x="107530" y="96354"/>
                </a:lnTo>
                <a:lnTo>
                  <a:pt x="135305" y="96354"/>
                </a:lnTo>
                <a:lnTo>
                  <a:pt x="138760" y="92900"/>
                </a:lnTo>
                <a:lnTo>
                  <a:pt x="138760" y="84391"/>
                </a:lnTo>
                <a:lnTo>
                  <a:pt x="135305" y="80962"/>
                </a:lnTo>
                <a:close/>
              </a:path>
              <a:path w="138760" h="138760">
                <a:moveTo>
                  <a:pt x="135305" y="42392"/>
                </a:moveTo>
                <a:lnTo>
                  <a:pt x="107530" y="42392"/>
                </a:lnTo>
                <a:lnTo>
                  <a:pt x="104063" y="45859"/>
                </a:lnTo>
                <a:lnTo>
                  <a:pt x="104063" y="54368"/>
                </a:lnTo>
                <a:lnTo>
                  <a:pt x="107530" y="57810"/>
                </a:lnTo>
                <a:lnTo>
                  <a:pt x="135305" y="57810"/>
                </a:lnTo>
                <a:lnTo>
                  <a:pt x="138760" y="54368"/>
                </a:lnTo>
                <a:lnTo>
                  <a:pt x="138760" y="45859"/>
                </a:lnTo>
                <a:lnTo>
                  <a:pt x="135305" y="42392"/>
                </a:lnTo>
                <a:close/>
              </a:path>
              <a:path w="138760" h="138760">
                <a:moveTo>
                  <a:pt x="92913" y="104076"/>
                </a:moveTo>
                <a:lnTo>
                  <a:pt x="84391" y="104076"/>
                </a:lnTo>
                <a:lnTo>
                  <a:pt x="80937" y="107518"/>
                </a:lnTo>
                <a:lnTo>
                  <a:pt x="80937" y="135305"/>
                </a:lnTo>
                <a:lnTo>
                  <a:pt x="84391" y="138760"/>
                </a:lnTo>
                <a:lnTo>
                  <a:pt x="92913" y="138760"/>
                </a:lnTo>
                <a:lnTo>
                  <a:pt x="96367" y="135305"/>
                </a:lnTo>
                <a:lnTo>
                  <a:pt x="96367" y="107518"/>
                </a:lnTo>
                <a:lnTo>
                  <a:pt x="92913" y="104076"/>
                </a:lnTo>
                <a:close/>
              </a:path>
              <a:path w="138760" h="138760">
                <a:moveTo>
                  <a:pt x="54368" y="104076"/>
                </a:moveTo>
                <a:lnTo>
                  <a:pt x="45846" y="104076"/>
                </a:lnTo>
                <a:lnTo>
                  <a:pt x="42405" y="107518"/>
                </a:lnTo>
                <a:lnTo>
                  <a:pt x="42405" y="135305"/>
                </a:lnTo>
                <a:lnTo>
                  <a:pt x="45846" y="138760"/>
                </a:lnTo>
                <a:lnTo>
                  <a:pt x="54368" y="138760"/>
                </a:lnTo>
                <a:lnTo>
                  <a:pt x="57823" y="135305"/>
                </a:lnTo>
                <a:lnTo>
                  <a:pt x="57823" y="107518"/>
                </a:lnTo>
                <a:lnTo>
                  <a:pt x="54368" y="104076"/>
                </a:lnTo>
                <a:close/>
              </a:path>
              <a:path w="138760" h="138760">
                <a:moveTo>
                  <a:pt x="92913" y="0"/>
                </a:moveTo>
                <a:lnTo>
                  <a:pt x="84391" y="0"/>
                </a:lnTo>
                <a:lnTo>
                  <a:pt x="80937" y="3454"/>
                </a:lnTo>
                <a:lnTo>
                  <a:pt x="80937" y="27381"/>
                </a:lnTo>
                <a:lnTo>
                  <a:pt x="84391" y="30835"/>
                </a:lnTo>
                <a:lnTo>
                  <a:pt x="92913" y="30835"/>
                </a:lnTo>
                <a:lnTo>
                  <a:pt x="96367" y="27381"/>
                </a:lnTo>
                <a:lnTo>
                  <a:pt x="96367" y="3454"/>
                </a:lnTo>
                <a:lnTo>
                  <a:pt x="92913" y="0"/>
                </a:lnTo>
                <a:close/>
              </a:path>
              <a:path w="138760" h="138760">
                <a:moveTo>
                  <a:pt x="54368" y="0"/>
                </a:moveTo>
                <a:lnTo>
                  <a:pt x="45846" y="0"/>
                </a:lnTo>
                <a:lnTo>
                  <a:pt x="42405" y="3454"/>
                </a:lnTo>
                <a:lnTo>
                  <a:pt x="42405" y="27381"/>
                </a:lnTo>
                <a:lnTo>
                  <a:pt x="45846" y="30835"/>
                </a:lnTo>
                <a:lnTo>
                  <a:pt x="54368" y="30835"/>
                </a:lnTo>
                <a:lnTo>
                  <a:pt x="57823" y="27381"/>
                </a:lnTo>
                <a:lnTo>
                  <a:pt x="57823" y="3454"/>
                </a:lnTo>
                <a:lnTo>
                  <a:pt x="543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5" name="object 25"/>
          <p:cNvSpPr/>
          <p:nvPr/>
        </p:nvSpPr>
        <p:spPr>
          <a:xfrm>
            <a:off x="1664973" y="5881428"/>
            <a:ext cx="100202" cy="100228"/>
          </a:xfrm>
          <a:custGeom>
            <a:avLst/>
            <a:gdLst/>
            <a:ahLst/>
            <a:cxnLst/>
            <a:rect l="l" t="t" r="r" b="b"/>
            <a:pathLst>
              <a:path w="100202" h="100228">
                <a:moveTo>
                  <a:pt x="96761" y="0"/>
                </a:moveTo>
                <a:lnTo>
                  <a:pt x="3454" y="0"/>
                </a:lnTo>
                <a:lnTo>
                  <a:pt x="0" y="3454"/>
                </a:lnTo>
                <a:lnTo>
                  <a:pt x="0" y="96774"/>
                </a:lnTo>
                <a:lnTo>
                  <a:pt x="3454" y="100228"/>
                </a:lnTo>
                <a:lnTo>
                  <a:pt x="96761" y="100228"/>
                </a:lnTo>
                <a:lnTo>
                  <a:pt x="100202" y="96774"/>
                </a:lnTo>
                <a:lnTo>
                  <a:pt x="100202" y="84810"/>
                </a:lnTo>
                <a:lnTo>
                  <a:pt x="15430" y="84810"/>
                </a:lnTo>
                <a:lnTo>
                  <a:pt x="15430" y="15417"/>
                </a:lnTo>
                <a:lnTo>
                  <a:pt x="100202" y="15417"/>
                </a:lnTo>
                <a:lnTo>
                  <a:pt x="100202" y="3454"/>
                </a:lnTo>
                <a:lnTo>
                  <a:pt x="96761" y="0"/>
                </a:lnTo>
                <a:close/>
              </a:path>
              <a:path w="100202" h="100228">
                <a:moveTo>
                  <a:pt x="100202" y="15417"/>
                </a:moveTo>
                <a:lnTo>
                  <a:pt x="84797" y="15417"/>
                </a:lnTo>
                <a:lnTo>
                  <a:pt x="84797" y="84810"/>
                </a:lnTo>
                <a:lnTo>
                  <a:pt x="100202" y="84810"/>
                </a:lnTo>
                <a:lnTo>
                  <a:pt x="100202" y="1541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6" name="object 26"/>
          <p:cNvSpPr/>
          <p:nvPr/>
        </p:nvSpPr>
        <p:spPr>
          <a:xfrm>
            <a:off x="512545" y="5889527"/>
            <a:ext cx="79836" cy="81278"/>
          </a:xfrm>
          <a:custGeom>
            <a:avLst/>
            <a:gdLst/>
            <a:ahLst/>
            <a:cxnLst/>
            <a:rect l="l" t="t" r="r" b="b"/>
            <a:pathLst>
              <a:path w="79836" h="81278">
                <a:moveTo>
                  <a:pt x="40022" y="0"/>
                </a:moveTo>
                <a:lnTo>
                  <a:pt x="25927" y="2459"/>
                </a:lnTo>
                <a:lnTo>
                  <a:pt x="13957" y="9340"/>
                </a:lnTo>
                <a:lnTo>
                  <a:pt x="5014" y="19745"/>
                </a:lnTo>
                <a:lnTo>
                  <a:pt x="0" y="32776"/>
                </a:lnTo>
                <a:lnTo>
                  <a:pt x="1642" y="49337"/>
                </a:lnTo>
                <a:lnTo>
                  <a:pt x="7103" y="62766"/>
                </a:lnTo>
                <a:lnTo>
                  <a:pt x="15689" y="72766"/>
                </a:lnTo>
                <a:lnTo>
                  <a:pt x="26704" y="79036"/>
                </a:lnTo>
                <a:lnTo>
                  <a:pt x="39456" y="81278"/>
                </a:lnTo>
                <a:lnTo>
                  <a:pt x="40032" y="81278"/>
                </a:lnTo>
                <a:lnTo>
                  <a:pt x="54099" y="78735"/>
                </a:lnTo>
                <a:lnTo>
                  <a:pt x="66030" y="71770"/>
                </a:lnTo>
                <a:lnTo>
                  <a:pt x="71239" y="65620"/>
                </a:lnTo>
                <a:lnTo>
                  <a:pt x="39756" y="65620"/>
                </a:lnTo>
                <a:lnTo>
                  <a:pt x="26335" y="61662"/>
                </a:lnTo>
                <a:lnTo>
                  <a:pt x="17454" y="51332"/>
                </a:lnTo>
                <a:lnTo>
                  <a:pt x="18582" y="33930"/>
                </a:lnTo>
                <a:lnTo>
                  <a:pt x="24831" y="22680"/>
                </a:lnTo>
                <a:lnTo>
                  <a:pt x="34637" y="17334"/>
                </a:lnTo>
                <a:lnTo>
                  <a:pt x="39756" y="16789"/>
                </a:lnTo>
                <a:lnTo>
                  <a:pt x="71271" y="16789"/>
                </a:lnTo>
                <a:lnTo>
                  <a:pt x="63958" y="8388"/>
                </a:lnTo>
                <a:lnTo>
                  <a:pt x="52860" y="2169"/>
                </a:lnTo>
                <a:lnTo>
                  <a:pt x="40022" y="0"/>
                </a:lnTo>
                <a:close/>
              </a:path>
              <a:path w="79836" h="81278">
                <a:moveTo>
                  <a:pt x="71271" y="16789"/>
                </a:moveTo>
                <a:lnTo>
                  <a:pt x="39756" y="16789"/>
                </a:lnTo>
                <a:lnTo>
                  <a:pt x="53153" y="20850"/>
                </a:lnTo>
                <a:lnTo>
                  <a:pt x="61978" y="31254"/>
                </a:lnTo>
                <a:lnTo>
                  <a:pt x="60786" y="48610"/>
                </a:lnTo>
                <a:lnTo>
                  <a:pt x="54463" y="59821"/>
                </a:lnTo>
                <a:lnTo>
                  <a:pt x="44581" y="65111"/>
                </a:lnTo>
                <a:lnTo>
                  <a:pt x="39756" y="65620"/>
                </a:lnTo>
                <a:lnTo>
                  <a:pt x="71239" y="65620"/>
                </a:lnTo>
                <a:lnTo>
                  <a:pt x="74910" y="61287"/>
                </a:lnTo>
                <a:lnTo>
                  <a:pt x="79836" y="48187"/>
                </a:lnTo>
                <a:lnTo>
                  <a:pt x="78148" y="31711"/>
                </a:lnTo>
                <a:lnTo>
                  <a:pt x="72621" y="18340"/>
                </a:lnTo>
                <a:lnTo>
                  <a:pt x="71271" y="1678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7" name="object 27"/>
          <p:cNvSpPr/>
          <p:nvPr/>
        </p:nvSpPr>
        <p:spPr>
          <a:xfrm>
            <a:off x="602641" y="5889080"/>
            <a:ext cx="74066" cy="82667"/>
          </a:xfrm>
          <a:custGeom>
            <a:avLst/>
            <a:gdLst/>
            <a:ahLst/>
            <a:cxnLst/>
            <a:rect l="l" t="t" r="r" b="b"/>
            <a:pathLst>
              <a:path w="74066" h="82667">
                <a:moveTo>
                  <a:pt x="17945" y="55560"/>
                </a:moveTo>
                <a:lnTo>
                  <a:pt x="0" y="56919"/>
                </a:lnTo>
                <a:lnTo>
                  <a:pt x="304" y="64018"/>
                </a:lnTo>
                <a:lnTo>
                  <a:pt x="3860" y="70584"/>
                </a:lnTo>
                <a:lnTo>
                  <a:pt x="12762" y="76863"/>
                </a:lnTo>
                <a:lnTo>
                  <a:pt x="23847" y="81240"/>
                </a:lnTo>
                <a:lnTo>
                  <a:pt x="38150" y="82636"/>
                </a:lnTo>
                <a:lnTo>
                  <a:pt x="39521" y="82667"/>
                </a:lnTo>
                <a:lnTo>
                  <a:pt x="52146" y="80892"/>
                </a:lnTo>
                <a:lnTo>
                  <a:pt x="63741" y="75524"/>
                </a:lnTo>
                <a:lnTo>
                  <a:pt x="70040" y="71638"/>
                </a:lnTo>
                <a:lnTo>
                  <a:pt x="71642" y="68793"/>
                </a:lnTo>
                <a:lnTo>
                  <a:pt x="33299" y="68793"/>
                </a:lnTo>
                <a:lnTo>
                  <a:pt x="28486" y="67650"/>
                </a:lnTo>
                <a:lnTo>
                  <a:pt x="24256" y="65288"/>
                </a:lnTo>
                <a:lnTo>
                  <a:pt x="20840" y="63116"/>
                </a:lnTo>
                <a:lnTo>
                  <a:pt x="18541" y="59560"/>
                </a:lnTo>
                <a:lnTo>
                  <a:pt x="17945" y="55560"/>
                </a:lnTo>
                <a:close/>
              </a:path>
              <a:path w="74066" h="82667">
                <a:moveTo>
                  <a:pt x="38138" y="68603"/>
                </a:moveTo>
                <a:lnTo>
                  <a:pt x="33299" y="68793"/>
                </a:lnTo>
                <a:lnTo>
                  <a:pt x="71642" y="68793"/>
                </a:lnTo>
                <a:lnTo>
                  <a:pt x="71742" y="68615"/>
                </a:lnTo>
                <a:lnTo>
                  <a:pt x="38138" y="68603"/>
                </a:lnTo>
                <a:close/>
              </a:path>
              <a:path w="74066" h="82667">
                <a:moveTo>
                  <a:pt x="34241" y="0"/>
                </a:moveTo>
                <a:lnTo>
                  <a:pt x="21616" y="1699"/>
                </a:lnTo>
                <a:lnTo>
                  <a:pt x="9855" y="6627"/>
                </a:lnTo>
                <a:lnTo>
                  <a:pt x="3898" y="10107"/>
                </a:lnTo>
                <a:lnTo>
                  <a:pt x="304" y="16520"/>
                </a:lnTo>
                <a:lnTo>
                  <a:pt x="345" y="25054"/>
                </a:lnTo>
                <a:lnTo>
                  <a:pt x="274" y="26667"/>
                </a:lnTo>
                <a:lnTo>
                  <a:pt x="37464" y="47787"/>
                </a:lnTo>
                <a:lnTo>
                  <a:pt x="43891" y="49337"/>
                </a:lnTo>
                <a:lnTo>
                  <a:pt x="50063" y="51623"/>
                </a:lnTo>
                <a:lnTo>
                  <a:pt x="50749" y="51915"/>
                </a:lnTo>
                <a:lnTo>
                  <a:pt x="54127" y="52779"/>
                </a:lnTo>
                <a:lnTo>
                  <a:pt x="56527" y="55788"/>
                </a:lnTo>
                <a:lnTo>
                  <a:pt x="56538" y="59560"/>
                </a:lnTo>
                <a:lnTo>
                  <a:pt x="56006" y="61821"/>
                </a:lnTo>
                <a:lnTo>
                  <a:pt x="54333" y="64018"/>
                </a:lnTo>
                <a:lnTo>
                  <a:pt x="52069" y="65288"/>
                </a:lnTo>
                <a:lnTo>
                  <a:pt x="47764" y="67498"/>
                </a:lnTo>
                <a:lnTo>
                  <a:pt x="42976" y="68615"/>
                </a:lnTo>
                <a:lnTo>
                  <a:pt x="71749" y="68603"/>
                </a:lnTo>
                <a:lnTo>
                  <a:pt x="73901" y="64780"/>
                </a:lnTo>
                <a:lnTo>
                  <a:pt x="74005" y="56919"/>
                </a:lnTo>
                <a:lnTo>
                  <a:pt x="74050" y="55560"/>
                </a:lnTo>
                <a:lnTo>
                  <a:pt x="42443" y="32636"/>
                </a:lnTo>
                <a:lnTo>
                  <a:pt x="31089" y="30896"/>
                </a:lnTo>
                <a:lnTo>
                  <a:pt x="26225" y="29538"/>
                </a:lnTo>
                <a:lnTo>
                  <a:pt x="21615" y="27531"/>
                </a:lnTo>
                <a:lnTo>
                  <a:pt x="20231" y="26667"/>
                </a:lnTo>
                <a:lnTo>
                  <a:pt x="19469" y="25054"/>
                </a:lnTo>
                <a:lnTo>
                  <a:pt x="19672" y="23403"/>
                </a:lnTo>
                <a:lnTo>
                  <a:pt x="20002" y="20343"/>
                </a:lnTo>
                <a:lnTo>
                  <a:pt x="21666" y="17587"/>
                </a:lnTo>
                <a:lnTo>
                  <a:pt x="24206" y="15860"/>
                </a:lnTo>
                <a:lnTo>
                  <a:pt x="27838" y="13650"/>
                </a:lnTo>
                <a:lnTo>
                  <a:pt x="32016" y="12494"/>
                </a:lnTo>
                <a:lnTo>
                  <a:pt x="70292" y="12494"/>
                </a:lnTo>
                <a:lnTo>
                  <a:pt x="67868" y="9357"/>
                </a:lnTo>
                <a:lnTo>
                  <a:pt x="59245" y="4739"/>
                </a:lnTo>
                <a:lnTo>
                  <a:pt x="47744" y="858"/>
                </a:lnTo>
                <a:lnTo>
                  <a:pt x="34241" y="0"/>
                </a:lnTo>
                <a:close/>
              </a:path>
              <a:path w="74066" h="82667">
                <a:moveTo>
                  <a:pt x="70292" y="12494"/>
                </a:moveTo>
                <a:lnTo>
                  <a:pt x="32016" y="12494"/>
                </a:lnTo>
                <a:lnTo>
                  <a:pt x="49479" y="12520"/>
                </a:lnTo>
                <a:lnTo>
                  <a:pt x="54787" y="18870"/>
                </a:lnTo>
                <a:lnTo>
                  <a:pt x="56133" y="23492"/>
                </a:lnTo>
                <a:lnTo>
                  <a:pt x="74066" y="22121"/>
                </a:lnTo>
                <a:lnTo>
                  <a:pt x="72402" y="15225"/>
                </a:lnTo>
                <a:lnTo>
                  <a:pt x="70292" y="1249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8" name="object 28"/>
          <p:cNvSpPr/>
          <p:nvPr/>
        </p:nvSpPr>
        <p:spPr>
          <a:xfrm>
            <a:off x="557939" y="6443379"/>
            <a:ext cx="72430" cy="51679"/>
          </a:xfrm>
          <a:custGeom>
            <a:avLst/>
            <a:gdLst/>
            <a:ahLst/>
            <a:cxnLst/>
            <a:rect l="l" t="t" r="r" b="b"/>
            <a:pathLst>
              <a:path w="72430" h="51679">
                <a:moveTo>
                  <a:pt x="28956" y="0"/>
                </a:moveTo>
                <a:lnTo>
                  <a:pt x="16746" y="3326"/>
                </a:lnTo>
                <a:lnTo>
                  <a:pt x="5921" y="9707"/>
                </a:lnTo>
                <a:lnTo>
                  <a:pt x="0" y="15805"/>
                </a:lnTo>
                <a:lnTo>
                  <a:pt x="36293" y="51679"/>
                </a:lnTo>
                <a:lnTo>
                  <a:pt x="72430" y="15969"/>
                </a:lnTo>
                <a:lnTo>
                  <a:pt x="70814" y="14149"/>
                </a:lnTo>
                <a:lnTo>
                  <a:pt x="59284" y="6552"/>
                </a:lnTo>
                <a:lnTo>
                  <a:pt x="45246" y="1684"/>
                </a:lnTo>
                <a:lnTo>
                  <a:pt x="2895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9" name="object 29"/>
          <p:cNvSpPr/>
          <p:nvPr/>
        </p:nvSpPr>
        <p:spPr>
          <a:xfrm>
            <a:off x="532729" y="6408134"/>
            <a:ext cx="122740" cy="86925"/>
          </a:xfrm>
          <a:custGeom>
            <a:avLst/>
            <a:gdLst/>
            <a:ahLst/>
            <a:cxnLst/>
            <a:rect l="l" t="t" r="r" b="b"/>
            <a:pathLst>
              <a:path w="122740" h="86925">
                <a:moveTo>
                  <a:pt x="61503" y="0"/>
                </a:moveTo>
                <a:lnTo>
                  <a:pt x="18817" y="11102"/>
                </a:lnTo>
                <a:lnTo>
                  <a:pt x="0" y="26132"/>
                </a:lnTo>
                <a:lnTo>
                  <a:pt x="61503" y="86925"/>
                </a:lnTo>
                <a:lnTo>
                  <a:pt x="122740" y="26410"/>
                </a:lnTo>
                <a:lnTo>
                  <a:pt x="113766" y="18237"/>
                </a:lnTo>
                <a:lnTo>
                  <a:pt x="102274" y="10686"/>
                </a:lnTo>
                <a:lnTo>
                  <a:pt x="89606" y="4999"/>
                </a:lnTo>
                <a:lnTo>
                  <a:pt x="75952" y="1372"/>
                </a:lnTo>
                <a:lnTo>
                  <a:pt x="6150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0" name="object 30"/>
          <p:cNvSpPr/>
          <p:nvPr/>
        </p:nvSpPr>
        <p:spPr>
          <a:xfrm>
            <a:off x="2770270" y="5871705"/>
            <a:ext cx="132397" cy="110324"/>
          </a:xfrm>
          <a:custGeom>
            <a:avLst/>
            <a:gdLst/>
            <a:ahLst/>
            <a:cxnLst/>
            <a:rect l="l" t="t" r="r" b="b"/>
            <a:pathLst>
              <a:path w="132397" h="110324">
                <a:moveTo>
                  <a:pt x="125044" y="77228"/>
                </a:moveTo>
                <a:lnTo>
                  <a:pt x="120992" y="77241"/>
                </a:lnTo>
                <a:lnTo>
                  <a:pt x="117716" y="80530"/>
                </a:lnTo>
                <a:lnTo>
                  <a:pt x="117690" y="107048"/>
                </a:lnTo>
                <a:lnTo>
                  <a:pt x="120992" y="110324"/>
                </a:lnTo>
                <a:lnTo>
                  <a:pt x="129108" y="110324"/>
                </a:lnTo>
                <a:lnTo>
                  <a:pt x="132397" y="107048"/>
                </a:lnTo>
                <a:lnTo>
                  <a:pt x="132384" y="80530"/>
                </a:lnTo>
                <a:lnTo>
                  <a:pt x="129095" y="77241"/>
                </a:lnTo>
                <a:lnTo>
                  <a:pt x="125044" y="77228"/>
                </a:lnTo>
                <a:close/>
              </a:path>
              <a:path w="132397" h="110324">
                <a:moveTo>
                  <a:pt x="95618" y="77228"/>
                </a:moveTo>
                <a:lnTo>
                  <a:pt x="91567" y="77241"/>
                </a:lnTo>
                <a:lnTo>
                  <a:pt x="88290" y="80530"/>
                </a:lnTo>
                <a:lnTo>
                  <a:pt x="88265" y="107048"/>
                </a:lnTo>
                <a:lnTo>
                  <a:pt x="91567" y="110324"/>
                </a:lnTo>
                <a:lnTo>
                  <a:pt x="99682" y="110324"/>
                </a:lnTo>
                <a:lnTo>
                  <a:pt x="102984" y="107048"/>
                </a:lnTo>
                <a:lnTo>
                  <a:pt x="102971" y="80530"/>
                </a:lnTo>
                <a:lnTo>
                  <a:pt x="99669" y="77241"/>
                </a:lnTo>
                <a:lnTo>
                  <a:pt x="95618" y="77228"/>
                </a:lnTo>
                <a:close/>
              </a:path>
              <a:path w="132397" h="110324">
                <a:moveTo>
                  <a:pt x="66205" y="77228"/>
                </a:moveTo>
                <a:lnTo>
                  <a:pt x="62141" y="77241"/>
                </a:lnTo>
                <a:lnTo>
                  <a:pt x="58864" y="80530"/>
                </a:lnTo>
                <a:lnTo>
                  <a:pt x="58851" y="107048"/>
                </a:lnTo>
                <a:lnTo>
                  <a:pt x="62141" y="110324"/>
                </a:lnTo>
                <a:lnTo>
                  <a:pt x="70281" y="110324"/>
                </a:lnTo>
                <a:lnTo>
                  <a:pt x="73558" y="107048"/>
                </a:lnTo>
                <a:lnTo>
                  <a:pt x="73545" y="80530"/>
                </a:lnTo>
                <a:lnTo>
                  <a:pt x="70269" y="77241"/>
                </a:lnTo>
                <a:lnTo>
                  <a:pt x="66205" y="77228"/>
                </a:lnTo>
                <a:close/>
              </a:path>
              <a:path w="132397" h="110324">
                <a:moveTo>
                  <a:pt x="36791" y="77228"/>
                </a:moveTo>
                <a:lnTo>
                  <a:pt x="32715" y="77241"/>
                </a:lnTo>
                <a:lnTo>
                  <a:pt x="29438" y="80530"/>
                </a:lnTo>
                <a:lnTo>
                  <a:pt x="29425" y="107048"/>
                </a:lnTo>
                <a:lnTo>
                  <a:pt x="32715" y="110324"/>
                </a:lnTo>
                <a:lnTo>
                  <a:pt x="40855" y="110324"/>
                </a:lnTo>
                <a:lnTo>
                  <a:pt x="44132" y="107048"/>
                </a:lnTo>
                <a:lnTo>
                  <a:pt x="44132" y="80530"/>
                </a:lnTo>
                <a:lnTo>
                  <a:pt x="40843" y="77241"/>
                </a:lnTo>
                <a:lnTo>
                  <a:pt x="36791" y="77228"/>
                </a:lnTo>
                <a:close/>
              </a:path>
              <a:path w="132397" h="110324">
                <a:moveTo>
                  <a:pt x="7366" y="77228"/>
                </a:moveTo>
                <a:lnTo>
                  <a:pt x="3314" y="77241"/>
                </a:lnTo>
                <a:lnTo>
                  <a:pt x="12" y="80530"/>
                </a:lnTo>
                <a:lnTo>
                  <a:pt x="0" y="107048"/>
                </a:lnTo>
                <a:lnTo>
                  <a:pt x="3302" y="110324"/>
                </a:lnTo>
                <a:lnTo>
                  <a:pt x="11430" y="110324"/>
                </a:lnTo>
                <a:lnTo>
                  <a:pt x="14719" y="107048"/>
                </a:lnTo>
                <a:lnTo>
                  <a:pt x="14706" y="80530"/>
                </a:lnTo>
                <a:lnTo>
                  <a:pt x="11417" y="77241"/>
                </a:lnTo>
                <a:lnTo>
                  <a:pt x="7366" y="77228"/>
                </a:lnTo>
                <a:close/>
              </a:path>
              <a:path w="132397" h="110324">
                <a:moveTo>
                  <a:pt x="125044" y="0"/>
                </a:moveTo>
                <a:lnTo>
                  <a:pt x="120992" y="12"/>
                </a:lnTo>
                <a:lnTo>
                  <a:pt x="117716" y="3302"/>
                </a:lnTo>
                <a:lnTo>
                  <a:pt x="117690" y="29806"/>
                </a:lnTo>
                <a:lnTo>
                  <a:pt x="120992" y="33083"/>
                </a:lnTo>
                <a:lnTo>
                  <a:pt x="129108" y="33083"/>
                </a:lnTo>
                <a:lnTo>
                  <a:pt x="132397" y="29806"/>
                </a:lnTo>
                <a:lnTo>
                  <a:pt x="132384" y="3302"/>
                </a:lnTo>
                <a:lnTo>
                  <a:pt x="129095" y="12"/>
                </a:lnTo>
                <a:lnTo>
                  <a:pt x="125044" y="0"/>
                </a:lnTo>
                <a:close/>
              </a:path>
              <a:path w="132397" h="110324">
                <a:moveTo>
                  <a:pt x="95618" y="0"/>
                </a:moveTo>
                <a:lnTo>
                  <a:pt x="91567" y="12"/>
                </a:lnTo>
                <a:lnTo>
                  <a:pt x="88290" y="3302"/>
                </a:lnTo>
                <a:lnTo>
                  <a:pt x="88265" y="29806"/>
                </a:lnTo>
                <a:lnTo>
                  <a:pt x="91567" y="33083"/>
                </a:lnTo>
                <a:lnTo>
                  <a:pt x="99682" y="33083"/>
                </a:lnTo>
                <a:lnTo>
                  <a:pt x="102984" y="29806"/>
                </a:lnTo>
                <a:lnTo>
                  <a:pt x="102971" y="3302"/>
                </a:lnTo>
                <a:lnTo>
                  <a:pt x="99669" y="12"/>
                </a:lnTo>
                <a:lnTo>
                  <a:pt x="95618" y="0"/>
                </a:lnTo>
                <a:close/>
              </a:path>
              <a:path w="132397" h="110324">
                <a:moveTo>
                  <a:pt x="66205" y="0"/>
                </a:moveTo>
                <a:lnTo>
                  <a:pt x="62141" y="12"/>
                </a:lnTo>
                <a:lnTo>
                  <a:pt x="58864" y="3302"/>
                </a:lnTo>
                <a:lnTo>
                  <a:pt x="58851" y="29806"/>
                </a:lnTo>
                <a:lnTo>
                  <a:pt x="62141" y="33083"/>
                </a:lnTo>
                <a:lnTo>
                  <a:pt x="70281" y="33083"/>
                </a:lnTo>
                <a:lnTo>
                  <a:pt x="73558" y="29806"/>
                </a:lnTo>
                <a:lnTo>
                  <a:pt x="73545" y="3302"/>
                </a:lnTo>
                <a:lnTo>
                  <a:pt x="70269" y="12"/>
                </a:lnTo>
                <a:lnTo>
                  <a:pt x="66205" y="0"/>
                </a:lnTo>
                <a:close/>
              </a:path>
              <a:path w="132397" h="110324">
                <a:moveTo>
                  <a:pt x="36791" y="0"/>
                </a:moveTo>
                <a:lnTo>
                  <a:pt x="32715" y="12"/>
                </a:lnTo>
                <a:lnTo>
                  <a:pt x="29438" y="3302"/>
                </a:lnTo>
                <a:lnTo>
                  <a:pt x="29425" y="29806"/>
                </a:lnTo>
                <a:lnTo>
                  <a:pt x="32715" y="33083"/>
                </a:lnTo>
                <a:lnTo>
                  <a:pt x="40855" y="33083"/>
                </a:lnTo>
                <a:lnTo>
                  <a:pt x="44132" y="29806"/>
                </a:lnTo>
                <a:lnTo>
                  <a:pt x="44132" y="3302"/>
                </a:lnTo>
                <a:lnTo>
                  <a:pt x="40843" y="12"/>
                </a:lnTo>
                <a:lnTo>
                  <a:pt x="36791" y="0"/>
                </a:lnTo>
                <a:close/>
              </a:path>
              <a:path w="132397" h="110324">
                <a:moveTo>
                  <a:pt x="7366" y="0"/>
                </a:moveTo>
                <a:lnTo>
                  <a:pt x="3314" y="12"/>
                </a:lnTo>
                <a:lnTo>
                  <a:pt x="12" y="3302"/>
                </a:lnTo>
                <a:lnTo>
                  <a:pt x="0" y="29806"/>
                </a:lnTo>
                <a:lnTo>
                  <a:pt x="3302" y="33083"/>
                </a:lnTo>
                <a:lnTo>
                  <a:pt x="11430" y="33083"/>
                </a:lnTo>
                <a:lnTo>
                  <a:pt x="14719" y="29806"/>
                </a:lnTo>
                <a:lnTo>
                  <a:pt x="14706" y="3302"/>
                </a:lnTo>
                <a:lnTo>
                  <a:pt x="11417" y="12"/>
                </a:lnTo>
                <a:lnTo>
                  <a:pt x="736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1" name="object 31"/>
          <p:cNvSpPr/>
          <p:nvPr/>
        </p:nvSpPr>
        <p:spPr>
          <a:xfrm>
            <a:off x="2755578" y="5890097"/>
            <a:ext cx="161785" cy="73545"/>
          </a:xfrm>
          <a:custGeom>
            <a:avLst/>
            <a:gdLst/>
            <a:ahLst/>
            <a:cxnLst/>
            <a:rect l="l" t="t" r="r" b="b"/>
            <a:pathLst>
              <a:path w="161785" h="73545">
                <a:moveTo>
                  <a:pt x="154444" y="0"/>
                </a:moveTo>
                <a:lnTo>
                  <a:pt x="3289" y="12"/>
                </a:lnTo>
                <a:lnTo>
                  <a:pt x="0" y="3289"/>
                </a:lnTo>
                <a:lnTo>
                  <a:pt x="0" y="70243"/>
                </a:lnTo>
                <a:lnTo>
                  <a:pt x="3289" y="73545"/>
                </a:lnTo>
                <a:lnTo>
                  <a:pt x="158508" y="73545"/>
                </a:lnTo>
                <a:lnTo>
                  <a:pt x="161785" y="70243"/>
                </a:lnTo>
                <a:lnTo>
                  <a:pt x="161785" y="58839"/>
                </a:lnTo>
                <a:lnTo>
                  <a:pt x="14706" y="58839"/>
                </a:lnTo>
                <a:lnTo>
                  <a:pt x="14706" y="14706"/>
                </a:lnTo>
                <a:lnTo>
                  <a:pt x="161785" y="14706"/>
                </a:lnTo>
                <a:lnTo>
                  <a:pt x="161785" y="3289"/>
                </a:lnTo>
                <a:lnTo>
                  <a:pt x="158508" y="12"/>
                </a:lnTo>
                <a:lnTo>
                  <a:pt x="154444" y="0"/>
                </a:lnTo>
                <a:close/>
              </a:path>
              <a:path w="161785" h="73545">
                <a:moveTo>
                  <a:pt x="161785" y="14706"/>
                </a:moveTo>
                <a:lnTo>
                  <a:pt x="147091" y="14706"/>
                </a:lnTo>
                <a:lnTo>
                  <a:pt x="147091" y="58839"/>
                </a:lnTo>
                <a:lnTo>
                  <a:pt x="161785" y="58839"/>
                </a:lnTo>
                <a:lnTo>
                  <a:pt x="161785" y="1470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2" name="object 32"/>
          <p:cNvSpPr/>
          <p:nvPr/>
        </p:nvSpPr>
        <p:spPr>
          <a:xfrm>
            <a:off x="5022222" y="5855461"/>
            <a:ext cx="112687" cy="149860"/>
          </a:xfrm>
          <a:custGeom>
            <a:avLst/>
            <a:gdLst/>
            <a:ahLst/>
            <a:cxnLst/>
            <a:rect l="l" t="t" r="r" b="b"/>
            <a:pathLst>
              <a:path w="112687" h="149860">
                <a:moveTo>
                  <a:pt x="110617" y="33807"/>
                </a:moveTo>
                <a:lnTo>
                  <a:pt x="2070" y="33807"/>
                </a:lnTo>
                <a:lnTo>
                  <a:pt x="0" y="40271"/>
                </a:lnTo>
                <a:lnTo>
                  <a:pt x="1590" y="78830"/>
                </a:lnTo>
                <a:lnTo>
                  <a:pt x="23403" y="112565"/>
                </a:lnTo>
                <a:lnTo>
                  <a:pt x="35300" y="118495"/>
                </a:lnTo>
                <a:lnTo>
                  <a:pt x="48818" y="142367"/>
                </a:lnTo>
                <a:lnTo>
                  <a:pt x="48818" y="146507"/>
                </a:lnTo>
                <a:lnTo>
                  <a:pt x="52184" y="149860"/>
                </a:lnTo>
                <a:lnTo>
                  <a:pt x="60490" y="149860"/>
                </a:lnTo>
                <a:lnTo>
                  <a:pt x="63855" y="146507"/>
                </a:lnTo>
                <a:lnTo>
                  <a:pt x="63855" y="121526"/>
                </a:lnTo>
                <a:lnTo>
                  <a:pt x="77692" y="118443"/>
                </a:lnTo>
                <a:lnTo>
                  <a:pt x="89607" y="112449"/>
                </a:lnTo>
                <a:lnTo>
                  <a:pt x="98585" y="104395"/>
                </a:lnTo>
                <a:lnTo>
                  <a:pt x="65933" y="104395"/>
                </a:lnTo>
                <a:lnTo>
                  <a:pt x="47479" y="103372"/>
                </a:lnTo>
                <a:lnTo>
                  <a:pt x="15024" y="67885"/>
                </a:lnTo>
                <a:lnTo>
                  <a:pt x="15024" y="51193"/>
                </a:lnTo>
                <a:lnTo>
                  <a:pt x="17399" y="45072"/>
                </a:lnTo>
                <a:lnTo>
                  <a:pt x="112687" y="45072"/>
                </a:lnTo>
                <a:lnTo>
                  <a:pt x="112687" y="40271"/>
                </a:lnTo>
                <a:lnTo>
                  <a:pt x="110617" y="33807"/>
                </a:lnTo>
                <a:close/>
              </a:path>
              <a:path w="112687" h="149860">
                <a:moveTo>
                  <a:pt x="112687" y="45072"/>
                </a:moveTo>
                <a:lnTo>
                  <a:pt x="95275" y="45072"/>
                </a:lnTo>
                <a:lnTo>
                  <a:pt x="97650" y="51193"/>
                </a:lnTo>
                <a:lnTo>
                  <a:pt x="97650" y="63855"/>
                </a:lnTo>
                <a:lnTo>
                  <a:pt x="95516" y="79241"/>
                </a:lnTo>
                <a:lnTo>
                  <a:pt x="89318" y="91319"/>
                </a:lnTo>
                <a:lnTo>
                  <a:pt x="79356" y="99799"/>
                </a:lnTo>
                <a:lnTo>
                  <a:pt x="65933" y="104395"/>
                </a:lnTo>
                <a:lnTo>
                  <a:pt x="98585" y="104395"/>
                </a:lnTo>
                <a:lnTo>
                  <a:pt x="99331" y="103726"/>
                </a:lnTo>
                <a:lnTo>
                  <a:pt x="106598" y="92459"/>
                </a:lnTo>
                <a:lnTo>
                  <a:pt x="111138" y="78830"/>
                </a:lnTo>
                <a:lnTo>
                  <a:pt x="112687" y="45707"/>
                </a:lnTo>
                <a:lnTo>
                  <a:pt x="112687" y="45072"/>
                </a:lnTo>
                <a:close/>
              </a:path>
              <a:path w="112687" h="149860">
                <a:moveTo>
                  <a:pt x="34163" y="0"/>
                </a:moveTo>
                <a:lnTo>
                  <a:pt x="30048" y="0"/>
                </a:lnTo>
                <a:lnTo>
                  <a:pt x="26047" y="355"/>
                </a:lnTo>
                <a:lnTo>
                  <a:pt x="22898" y="3517"/>
                </a:lnTo>
                <a:lnTo>
                  <a:pt x="22529" y="7505"/>
                </a:lnTo>
                <a:lnTo>
                  <a:pt x="22529" y="33807"/>
                </a:lnTo>
                <a:lnTo>
                  <a:pt x="37553" y="33807"/>
                </a:lnTo>
                <a:lnTo>
                  <a:pt x="37515" y="3314"/>
                </a:lnTo>
                <a:lnTo>
                  <a:pt x="34163" y="0"/>
                </a:lnTo>
                <a:close/>
              </a:path>
              <a:path w="112687" h="149860">
                <a:moveTo>
                  <a:pt x="82626" y="0"/>
                </a:moveTo>
                <a:lnTo>
                  <a:pt x="78816" y="698"/>
                </a:lnTo>
                <a:lnTo>
                  <a:pt x="75819" y="3695"/>
                </a:lnTo>
                <a:lnTo>
                  <a:pt x="75120" y="7505"/>
                </a:lnTo>
                <a:lnTo>
                  <a:pt x="75120" y="33807"/>
                </a:lnTo>
                <a:lnTo>
                  <a:pt x="90144" y="33807"/>
                </a:lnTo>
                <a:lnTo>
                  <a:pt x="90144" y="7505"/>
                </a:lnTo>
                <a:lnTo>
                  <a:pt x="89433" y="3695"/>
                </a:lnTo>
                <a:lnTo>
                  <a:pt x="86448" y="698"/>
                </a:lnTo>
                <a:lnTo>
                  <a:pt x="8262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3" name="object 33"/>
          <p:cNvSpPr/>
          <p:nvPr/>
        </p:nvSpPr>
        <p:spPr>
          <a:xfrm>
            <a:off x="2854827" y="6411493"/>
            <a:ext cx="20193" cy="58762"/>
          </a:xfrm>
          <a:custGeom>
            <a:avLst/>
            <a:gdLst/>
            <a:ahLst/>
            <a:cxnLst/>
            <a:rect l="l" t="t" r="r" b="b"/>
            <a:pathLst>
              <a:path w="20193" h="58762">
                <a:moveTo>
                  <a:pt x="7200" y="0"/>
                </a:moveTo>
                <a:lnTo>
                  <a:pt x="1003" y="6007"/>
                </a:lnTo>
                <a:lnTo>
                  <a:pt x="330" y="9283"/>
                </a:lnTo>
                <a:lnTo>
                  <a:pt x="3606" y="17576"/>
                </a:lnTo>
                <a:lnTo>
                  <a:pt x="4775" y="23469"/>
                </a:lnTo>
                <a:lnTo>
                  <a:pt x="4724" y="29616"/>
                </a:lnTo>
                <a:lnTo>
                  <a:pt x="4635" y="35648"/>
                </a:lnTo>
                <a:lnTo>
                  <a:pt x="3390" y="41363"/>
                </a:lnTo>
                <a:lnTo>
                  <a:pt x="0" y="49529"/>
                </a:lnTo>
                <a:lnTo>
                  <a:pt x="635" y="52882"/>
                </a:lnTo>
                <a:lnTo>
                  <a:pt x="6718" y="58762"/>
                </a:lnTo>
                <a:lnTo>
                  <a:pt x="13131" y="57619"/>
                </a:lnTo>
                <a:lnTo>
                  <a:pt x="18249" y="45643"/>
                </a:lnTo>
                <a:lnTo>
                  <a:pt x="20002" y="37833"/>
                </a:lnTo>
                <a:lnTo>
                  <a:pt x="20129" y="29616"/>
                </a:lnTo>
                <a:lnTo>
                  <a:pt x="20193" y="21335"/>
                </a:lnTo>
                <a:lnTo>
                  <a:pt x="18605" y="13449"/>
                </a:lnTo>
                <a:lnTo>
                  <a:pt x="13716" y="1244"/>
                </a:lnTo>
                <a:lnTo>
                  <a:pt x="72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4" name="object 34"/>
          <p:cNvSpPr/>
          <p:nvPr/>
        </p:nvSpPr>
        <p:spPr>
          <a:xfrm>
            <a:off x="2877671" y="6389115"/>
            <a:ext cx="28117" cy="103124"/>
          </a:xfrm>
          <a:custGeom>
            <a:avLst/>
            <a:gdLst/>
            <a:ahLst/>
            <a:cxnLst/>
            <a:rect l="l" t="t" r="r" b="b"/>
            <a:pathLst>
              <a:path w="28117" h="103124">
                <a:moveTo>
                  <a:pt x="7442" y="0"/>
                </a:moveTo>
                <a:lnTo>
                  <a:pt x="1244" y="6032"/>
                </a:lnTo>
                <a:lnTo>
                  <a:pt x="723" y="9842"/>
                </a:lnTo>
                <a:lnTo>
                  <a:pt x="2476" y="12890"/>
                </a:lnTo>
                <a:lnTo>
                  <a:pt x="7815" y="24242"/>
                </a:lnTo>
                <a:lnTo>
                  <a:pt x="11288" y="36504"/>
                </a:lnTo>
                <a:lnTo>
                  <a:pt x="12704" y="49496"/>
                </a:lnTo>
                <a:lnTo>
                  <a:pt x="12725" y="51968"/>
                </a:lnTo>
                <a:lnTo>
                  <a:pt x="11418" y="65085"/>
                </a:lnTo>
                <a:lnTo>
                  <a:pt x="8016" y="77429"/>
                </a:lnTo>
                <a:lnTo>
                  <a:pt x="2711" y="88843"/>
                </a:lnTo>
                <a:lnTo>
                  <a:pt x="0" y="93433"/>
                </a:lnTo>
                <a:lnTo>
                  <a:pt x="533" y="97281"/>
                </a:lnTo>
                <a:lnTo>
                  <a:pt x="3073" y="99771"/>
                </a:lnTo>
                <a:lnTo>
                  <a:pt x="6553" y="103123"/>
                </a:lnTo>
                <a:lnTo>
                  <a:pt x="12344" y="102514"/>
                </a:lnTo>
                <a:lnTo>
                  <a:pt x="27367" y="62548"/>
                </a:lnTo>
                <a:lnTo>
                  <a:pt x="28117" y="51955"/>
                </a:lnTo>
                <a:lnTo>
                  <a:pt x="27297" y="38796"/>
                </a:lnTo>
                <a:lnTo>
                  <a:pt x="24704" y="26191"/>
                </a:lnTo>
                <a:lnTo>
                  <a:pt x="20469" y="14265"/>
                </a:lnTo>
                <a:lnTo>
                  <a:pt x="13335" y="673"/>
                </a:lnTo>
                <a:lnTo>
                  <a:pt x="744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5" name="object 35"/>
          <p:cNvSpPr/>
          <p:nvPr/>
        </p:nvSpPr>
        <p:spPr>
          <a:xfrm>
            <a:off x="2767011" y="6386315"/>
            <a:ext cx="77876" cy="110439"/>
          </a:xfrm>
          <a:custGeom>
            <a:avLst/>
            <a:gdLst/>
            <a:ahLst/>
            <a:cxnLst/>
            <a:rect l="l" t="t" r="r" b="b"/>
            <a:pathLst>
              <a:path w="77876" h="110439">
                <a:moveTo>
                  <a:pt x="74803" y="0"/>
                </a:moveTo>
                <a:lnTo>
                  <a:pt x="70256" y="0"/>
                </a:lnTo>
                <a:lnTo>
                  <a:pt x="68999" y="355"/>
                </a:lnTo>
                <a:lnTo>
                  <a:pt x="36258" y="23749"/>
                </a:lnTo>
                <a:lnTo>
                  <a:pt x="2844" y="23749"/>
                </a:lnTo>
                <a:lnTo>
                  <a:pt x="0" y="26593"/>
                </a:lnTo>
                <a:lnTo>
                  <a:pt x="0" y="83845"/>
                </a:lnTo>
                <a:lnTo>
                  <a:pt x="2844" y="86677"/>
                </a:lnTo>
                <a:lnTo>
                  <a:pt x="36258" y="86677"/>
                </a:lnTo>
                <a:lnTo>
                  <a:pt x="68999" y="110070"/>
                </a:lnTo>
                <a:lnTo>
                  <a:pt x="70256" y="110439"/>
                </a:lnTo>
                <a:lnTo>
                  <a:pt x="74803" y="110439"/>
                </a:lnTo>
                <a:lnTo>
                  <a:pt x="77876" y="107810"/>
                </a:lnTo>
                <a:lnTo>
                  <a:pt x="77876" y="87223"/>
                </a:lnTo>
                <a:lnTo>
                  <a:pt x="62865" y="87223"/>
                </a:lnTo>
                <a:lnTo>
                  <a:pt x="41071" y="71666"/>
                </a:lnTo>
                <a:lnTo>
                  <a:pt x="15024" y="71666"/>
                </a:lnTo>
                <a:lnTo>
                  <a:pt x="15024" y="38773"/>
                </a:lnTo>
                <a:lnTo>
                  <a:pt x="41071" y="38773"/>
                </a:lnTo>
                <a:lnTo>
                  <a:pt x="62865" y="23202"/>
                </a:lnTo>
                <a:lnTo>
                  <a:pt x="77876" y="23202"/>
                </a:lnTo>
                <a:lnTo>
                  <a:pt x="77876" y="2603"/>
                </a:lnTo>
                <a:lnTo>
                  <a:pt x="74803" y="0"/>
                </a:lnTo>
                <a:close/>
              </a:path>
              <a:path w="77876" h="110439">
                <a:moveTo>
                  <a:pt x="77876" y="23202"/>
                </a:moveTo>
                <a:lnTo>
                  <a:pt x="62865" y="23202"/>
                </a:lnTo>
                <a:lnTo>
                  <a:pt x="62865" y="87223"/>
                </a:lnTo>
                <a:lnTo>
                  <a:pt x="77876" y="87223"/>
                </a:lnTo>
                <a:lnTo>
                  <a:pt x="77876" y="2320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6" name="object 36"/>
          <p:cNvSpPr/>
          <p:nvPr/>
        </p:nvSpPr>
        <p:spPr>
          <a:xfrm>
            <a:off x="5003619" y="6366409"/>
            <a:ext cx="148957" cy="149640"/>
          </a:xfrm>
          <a:custGeom>
            <a:avLst/>
            <a:gdLst/>
            <a:ahLst/>
            <a:cxnLst/>
            <a:rect l="l" t="t" r="r" b="b"/>
            <a:pathLst>
              <a:path w="148957" h="149640">
                <a:moveTo>
                  <a:pt x="74941" y="0"/>
                </a:moveTo>
                <a:lnTo>
                  <a:pt x="34525" y="11781"/>
                </a:lnTo>
                <a:lnTo>
                  <a:pt x="7299" y="42382"/>
                </a:lnTo>
                <a:lnTo>
                  <a:pt x="0" y="69725"/>
                </a:lnTo>
                <a:lnTo>
                  <a:pt x="1240" y="85370"/>
                </a:lnTo>
                <a:lnTo>
                  <a:pt x="18737" y="124104"/>
                </a:lnTo>
                <a:lnTo>
                  <a:pt x="51895" y="146613"/>
                </a:lnTo>
                <a:lnTo>
                  <a:pt x="65316" y="149640"/>
                </a:lnTo>
                <a:lnTo>
                  <a:pt x="81777" y="148600"/>
                </a:lnTo>
                <a:lnTo>
                  <a:pt x="96791" y="145216"/>
                </a:lnTo>
                <a:lnTo>
                  <a:pt x="110225" y="139708"/>
                </a:lnTo>
                <a:lnTo>
                  <a:pt x="117566" y="135066"/>
                </a:lnTo>
                <a:lnTo>
                  <a:pt x="79210" y="135066"/>
                </a:lnTo>
                <a:lnTo>
                  <a:pt x="63744" y="133505"/>
                </a:lnTo>
                <a:lnTo>
                  <a:pt x="28111" y="112325"/>
                </a:lnTo>
                <a:lnTo>
                  <a:pt x="16291" y="88214"/>
                </a:lnTo>
                <a:lnTo>
                  <a:pt x="17166" y="70837"/>
                </a:lnTo>
                <a:lnTo>
                  <a:pt x="34704" y="32009"/>
                </a:lnTo>
                <a:lnTo>
                  <a:pt x="74941" y="15024"/>
                </a:lnTo>
                <a:lnTo>
                  <a:pt x="118401" y="15024"/>
                </a:lnTo>
                <a:lnTo>
                  <a:pt x="114060" y="11528"/>
                </a:lnTo>
                <a:lnTo>
                  <a:pt x="102738" y="5482"/>
                </a:lnTo>
                <a:lnTo>
                  <a:pt x="90401" y="1618"/>
                </a:lnTo>
                <a:lnTo>
                  <a:pt x="77258" y="35"/>
                </a:lnTo>
                <a:lnTo>
                  <a:pt x="74941" y="0"/>
                </a:lnTo>
                <a:close/>
              </a:path>
              <a:path w="148957" h="149640">
                <a:moveTo>
                  <a:pt x="118401" y="15024"/>
                </a:moveTo>
                <a:lnTo>
                  <a:pt x="74941" y="15024"/>
                </a:lnTo>
                <a:lnTo>
                  <a:pt x="89311" y="16761"/>
                </a:lnTo>
                <a:lnTo>
                  <a:pt x="102437" y="21695"/>
                </a:lnTo>
                <a:lnTo>
                  <a:pt x="113905" y="29409"/>
                </a:lnTo>
                <a:lnTo>
                  <a:pt x="123298" y="39486"/>
                </a:lnTo>
                <a:lnTo>
                  <a:pt x="130200" y="51510"/>
                </a:lnTo>
                <a:lnTo>
                  <a:pt x="134194" y="65065"/>
                </a:lnTo>
                <a:lnTo>
                  <a:pt x="133037" y="81836"/>
                </a:lnTo>
                <a:lnTo>
                  <a:pt x="114182" y="119594"/>
                </a:lnTo>
                <a:lnTo>
                  <a:pt x="79210" y="135066"/>
                </a:lnTo>
                <a:lnTo>
                  <a:pt x="117566" y="135066"/>
                </a:lnTo>
                <a:lnTo>
                  <a:pt x="145452" y="100859"/>
                </a:lnTo>
                <a:lnTo>
                  <a:pt x="148957" y="88047"/>
                </a:lnTo>
                <a:lnTo>
                  <a:pt x="148118" y="71001"/>
                </a:lnTo>
                <a:lnTo>
                  <a:pt x="145008" y="55535"/>
                </a:lnTo>
                <a:lnTo>
                  <a:pt x="139840" y="41762"/>
                </a:lnTo>
                <a:lnTo>
                  <a:pt x="132820" y="29768"/>
                </a:lnTo>
                <a:lnTo>
                  <a:pt x="124156" y="19657"/>
                </a:lnTo>
                <a:lnTo>
                  <a:pt x="118401" y="1502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7" name="object 37"/>
          <p:cNvSpPr/>
          <p:nvPr/>
        </p:nvSpPr>
        <p:spPr>
          <a:xfrm>
            <a:off x="5067293" y="6370167"/>
            <a:ext cx="0" cy="142735"/>
          </a:xfrm>
          <a:custGeom>
            <a:avLst/>
            <a:gdLst/>
            <a:ahLst/>
            <a:cxnLst/>
            <a:rect l="l" t="t" r="r" b="b"/>
            <a:pathLst>
              <a:path w="0" h="142735">
                <a:moveTo>
                  <a:pt x="0" y="0"/>
                </a:moveTo>
                <a:lnTo>
                  <a:pt x="0" y="142735"/>
                </a:lnTo>
              </a:path>
            </a:pathLst>
          </a:custGeom>
          <a:ln w="16294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8" name="object 38"/>
          <p:cNvSpPr/>
          <p:nvPr/>
        </p:nvSpPr>
        <p:spPr>
          <a:xfrm>
            <a:off x="5059781" y="6400207"/>
            <a:ext cx="45059" cy="82651"/>
          </a:xfrm>
          <a:custGeom>
            <a:avLst/>
            <a:gdLst/>
            <a:ahLst/>
            <a:cxnLst/>
            <a:rect l="l" t="t" r="r" b="b"/>
            <a:pathLst>
              <a:path w="45059" h="82651">
                <a:moveTo>
                  <a:pt x="35051" y="0"/>
                </a:moveTo>
                <a:lnTo>
                  <a:pt x="0" y="0"/>
                </a:lnTo>
                <a:lnTo>
                  <a:pt x="0" y="82651"/>
                </a:lnTo>
                <a:lnTo>
                  <a:pt x="40589" y="82638"/>
                </a:lnTo>
                <a:lnTo>
                  <a:pt x="45059" y="79273"/>
                </a:lnTo>
                <a:lnTo>
                  <a:pt x="45059" y="67614"/>
                </a:lnTo>
                <a:lnTo>
                  <a:pt x="15011" y="67614"/>
                </a:lnTo>
                <a:lnTo>
                  <a:pt x="15011" y="15024"/>
                </a:lnTo>
                <a:lnTo>
                  <a:pt x="45059" y="15024"/>
                </a:lnTo>
                <a:lnTo>
                  <a:pt x="45059" y="3378"/>
                </a:lnTo>
                <a:lnTo>
                  <a:pt x="40589" y="25"/>
                </a:lnTo>
                <a:lnTo>
                  <a:pt x="35051" y="0"/>
                </a:lnTo>
                <a:close/>
              </a:path>
              <a:path w="45059" h="82651">
                <a:moveTo>
                  <a:pt x="45059" y="15024"/>
                </a:moveTo>
                <a:lnTo>
                  <a:pt x="30035" y="15024"/>
                </a:lnTo>
                <a:lnTo>
                  <a:pt x="30035" y="67614"/>
                </a:lnTo>
                <a:lnTo>
                  <a:pt x="45059" y="67614"/>
                </a:lnTo>
                <a:lnTo>
                  <a:pt x="45059" y="1502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9" name="object 39"/>
          <p:cNvSpPr/>
          <p:nvPr/>
        </p:nvSpPr>
        <p:spPr>
          <a:xfrm>
            <a:off x="539908" y="6851638"/>
            <a:ext cx="92913" cy="124256"/>
          </a:xfrm>
          <a:custGeom>
            <a:avLst/>
            <a:gdLst/>
            <a:ahLst/>
            <a:cxnLst/>
            <a:rect l="l" t="t" r="r" b="b"/>
            <a:pathLst>
              <a:path w="92913" h="124256">
                <a:moveTo>
                  <a:pt x="89522" y="0"/>
                </a:moveTo>
                <a:lnTo>
                  <a:pt x="3390" y="0"/>
                </a:lnTo>
                <a:lnTo>
                  <a:pt x="0" y="3403"/>
                </a:lnTo>
                <a:lnTo>
                  <a:pt x="0" y="120865"/>
                </a:lnTo>
                <a:lnTo>
                  <a:pt x="3390" y="124256"/>
                </a:lnTo>
                <a:lnTo>
                  <a:pt x="89522" y="124256"/>
                </a:lnTo>
                <a:lnTo>
                  <a:pt x="92913" y="120865"/>
                </a:lnTo>
                <a:lnTo>
                  <a:pt x="92913" y="110591"/>
                </a:lnTo>
                <a:lnTo>
                  <a:pt x="12814" y="110591"/>
                </a:lnTo>
                <a:lnTo>
                  <a:pt x="12814" y="13665"/>
                </a:lnTo>
                <a:lnTo>
                  <a:pt x="92913" y="13665"/>
                </a:lnTo>
                <a:lnTo>
                  <a:pt x="92913" y="3403"/>
                </a:lnTo>
                <a:lnTo>
                  <a:pt x="89522" y="0"/>
                </a:lnTo>
                <a:close/>
              </a:path>
              <a:path w="92913" h="124256">
                <a:moveTo>
                  <a:pt x="92913" y="13665"/>
                </a:moveTo>
                <a:lnTo>
                  <a:pt x="80098" y="13665"/>
                </a:lnTo>
                <a:lnTo>
                  <a:pt x="80098" y="110591"/>
                </a:lnTo>
                <a:lnTo>
                  <a:pt x="92913" y="110591"/>
                </a:lnTo>
                <a:lnTo>
                  <a:pt x="92913" y="1366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0" name="object 40"/>
          <p:cNvSpPr/>
          <p:nvPr/>
        </p:nvSpPr>
        <p:spPr>
          <a:xfrm>
            <a:off x="565835" y="6836511"/>
            <a:ext cx="44297" cy="17284"/>
          </a:xfrm>
          <a:custGeom>
            <a:avLst/>
            <a:gdLst/>
            <a:ahLst/>
            <a:cxnLst/>
            <a:rect l="l" t="t" r="r" b="b"/>
            <a:pathLst>
              <a:path w="44297" h="17284">
                <a:moveTo>
                  <a:pt x="0" y="8642"/>
                </a:moveTo>
                <a:lnTo>
                  <a:pt x="44297" y="8642"/>
                </a:lnTo>
              </a:path>
            </a:pathLst>
          </a:custGeom>
          <a:ln w="18554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1" name="object 41"/>
          <p:cNvSpPr/>
          <p:nvPr/>
        </p:nvSpPr>
        <p:spPr>
          <a:xfrm>
            <a:off x="3955519" y="7383786"/>
            <a:ext cx="11455" cy="11569"/>
          </a:xfrm>
          <a:custGeom>
            <a:avLst/>
            <a:gdLst/>
            <a:ahLst/>
            <a:cxnLst/>
            <a:rect l="l" t="t" r="r" b="b"/>
            <a:pathLst>
              <a:path w="11455" h="11569">
                <a:moveTo>
                  <a:pt x="5714" y="0"/>
                </a:moveTo>
                <a:lnTo>
                  <a:pt x="2552" y="12"/>
                </a:lnTo>
                <a:lnTo>
                  <a:pt x="0" y="2565"/>
                </a:lnTo>
                <a:lnTo>
                  <a:pt x="0" y="9004"/>
                </a:lnTo>
                <a:lnTo>
                  <a:pt x="2552" y="11569"/>
                </a:lnTo>
                <a:lnTo>
                  <a:pt x="8889" y="11569"/>
                </a:lnTo>
                <a:lnTo>
                  <a:pt x="11455" y="9004"/>
                </a:lnTo>
                <a:lnTo>
                  <a:pt x="11442" y="2565"/>
                </a:lnTo>
                <a:lnTo>
                  <a:pt x="8889" y="12"/>
                </a:lnTo>
                <a:lnTo>
                  <a:pt x="571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2" name="object 42"/>
          <p:cNvSpPr/>
          <p:nvPr/>
        </p:nvSpPr>
        <p:spPr>
          <a:xfrm>
            <a:off x="3978400" y="7383786"/>
            <a:ext cx="11455" cy="11569"/>
          </a:xfrm>
          <a:custGeom>
            <a:avLst/>
            <a:gdLst/>
            <a:ahLst/>
            <a:cxnLst/>
            <a:rect l="l" t="t" r="r" b="b"/>
            <a:pathLst>
              <a:path w="11455" h="11569">
                <a:moveTo>
                  <a:pt x="5740" y="0"/>
                </a:moveTo>
                <a:lnTo>
                  <a:pt x="2565" y="12"/>
                </a:lnTo>
                <a:lnTo>
                  <a:pt x="12" y="2565"/>
                </a:lnTo>
                <a:lnTo>
                  <a:pt x="0" y="9004"/>
                </a:lnTo>
                <a:lnTo>
                  <a:pt x="2565" y="11569"/>
                </a:lnTo>
                <a:lnTo>
                  <a:pt x="8902" y="11569"/>
                </a:lnTo>
                <a:lnTo>
                  <a:pt x="11455" y="9004"/>
                </a:lnTo>
                <a:lnTo>
                  <a:pt x="11455" y="2565"/>
                </a:lnTo>
                <a:lnTo>
                  <a:pt x="8902" y="12"/>
                </a:lnTo>
                <a:lnTo>
                  <a:pt x="574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3" name="object 43"/>
          <p:cNvSpPr/>
          <p:nvPr/>
        </p:nvSpPr>
        <p:spPr>
          <a:xfrm>
            <a:off x="3916356" y="7360185"/>
            <a:ext cx="112674" cy="157746"/>
          </a:xfrm>
          <a:custGeom>
            <a:avLst/>
            <a:gdLst/>
            <a:ahLst/>
            <a:cxnLst/>
            <a:rect l="l" t="t" r="r" b="b"/>
            <a:pathLst>
              <a:path w="112674" h="157746">
                <a:moveTo>
                  <a:pt x="110617" y="45072"/>
                </a:moveTo>
                <a:lnTo>
                  <a:pt x="2057" y="45072"/>
                </a:lnTo>
                <a:lnTo>
                  <a:pt x="0" y="49949"/>
                </a:lnTo>
                <a:lnTo>
                  <a:pt x="0" y="72859"/>
                </a:lnTo>
                <a:lnTo>
                  <a:pt x="1716" y="88647"/>
                </a:lnTo>
                <a:lnTo>
                  <a:pt x="6586" y="102212"/>
                </a:lnTo>
                <a:lnTo>
                  <a:pt x="14187" y="113391"/>
                </a:lnTo>
                <a:lnTo>
                  <a:pt x="24097" y="122024"/>
                </a:lnTo>
                <a:lnTo>
                  <a:pt x="35894" y="127947"/>
                </a:lnTo>
                <a:lnTo>
                  <a:pt x="48818" y="153060"/>
                </a:lnTo>
                <a:lnTo>
                  <a:pt x="48818" y="155651"/>
                </a:lnTo>
                <a:lnTo>
                  <a:pt x="53733" y="157746"/>
                </a:lnTo>
                <a:lnTo>
                  <a:pt x="58928" y="157746"/>
                </a:lnTo>
                <a:lnTo>
                  <a:pt x="63842" y="156590"/>
                </a:lnTo>
                <a:lnTo>
                  <a:pt x="63842" y="131025"/>
                </a:lnTo>
                <a:lnTo>
                  <a:pt x="77676" y="127936"/>
                </a:lnTo>
                <a:lnTo>
                  <a:pt x="89597" y="121938"/>
                </a:lnTo>
                <a:lnTo>
                  <a:pt x="96759" y="115520"/>
                </a:lnTo>
                <a:lnTo>
                  <a:pt x="65016" y="115520"/>
                </a:lnTo>
                <a:lnTo>
                  <a:pt x="48187" y="113970"/>
                </a:lnTo>
                <a:lnTo>
                  <a:pt x="17730" y="89625"/>
                </a:lnTo>
                <a:lnTo>
                  <a:pt x="15011" y="63842"/>
                </a:lnTo>
                <a:lnTo>
                  <a:pt x="15468" y="62001"/>
                </a:lnTo>
                <a:lnTo>
                  <a:pt x="16916" y="60553"/>
                </a:lnTo>
                <a:lnTo>
                  <a:pt x="18770" y="60083"/>
                </a:lnTo>
                <a:lnTo>
                  <a:pt x="112456" y="60083"/>
                </a:lnTo>
                <a:lnTo>
                  <a:pt x="112674" y="55397"/>
                </a:lnTo>
                <a:lnTo>
                  <a:pt x="112674" y="49949"/>
                </a:lnTo>
                <a:lnTo>
                  <a:pt x="110617" y="45072"/>
                </a:lnTo>
                <a:close/>
              </a:path>
              <a:path w="112674" h="157746">
                <a:moveTo>
                  <a:pt x="112456" y="60083"/>
                </a:moveTo>
                <a:lnTo>
                  <a:pt x="93891" y="60083"/>
                </a:lnTo>
                <a:lnTo>
                  <a:pt x="95758" y="60553"/>
                </a:lnTo>
                <a:lnTo>
                  <a:pt x="97193" y="62001"/>
                </a:lnTo>
                <a:lnTo>
                  <a:pt x="97650" y="63842"/>
                </a:lnTo>
                <a:lnTo>
                  <a:pt x="97650" y="75120"/>
                </a:lnTo>
                <a:lnTo>
                  <a:pt x="95173" y="89243"/>
                </a:lnTo>
                <a:lnTo>
                  <a:pt x="88325" y="101266"/>
                </a:lnTo>
                <a:lnTo>
                  <a:pt x="77981" y="110316"/>
                </a:lnTo>
                <a:lnTo>
                  <a:pt x="65016" y="115520"/>
                </a:lnTo>
                <a:lnTo>
                  <a:pt x="96759" y="115520"/>
                </a:lnTo>
                <a:lnTo>
                  <a:pt x="99331" y="113215"/>
                </a:lnTo>
                <a:lnTo>
                  <a:pt x="106604" y="101949"/>
                </a:lnTo>
                <a:lnTo>
                  <a:pt x="111143" y="88324"/>
                </a:lnTo>
                <a:lnTo>
                  <a:pt x="112456" y="60083"/>
                </a:lnTo>
                <a:close/>
              </a:path>
              <a:path w="112674" h="157746">
                <a:moveTo>
                  <a:pt x="88861" y="0"/>
                </a:moveTo>
                <a:lnTo>
                  <a:pt x="23812" y="0"/>
                </a:lnTo>
                <a:lnTo>
                  <a:pt x="15011" y="8788"/>
                </a:lnTo>
                <a:lnTo>
                  <a:pt x="15011" y="45072"/>
                </a:lnTo>
                <a:lnTo>
                  <a:pt x="30048" y="45072"/>
                </a:lnTo>
                <a:lnTo>
                  <a:pt x="30048" y="16700"/>
                </a:lnTo>
                <a:lnTo>
                  <a:pt x="31737" y="15024"/>
                </a:lnTo>
                <a:lnTo>
                  <a:pt x="97650" y="15024"/>
                </a:lnTo>
                <a:lnTo>
                  <a:pt x="97650" y="8788"/>
                </a:lnTo>
                <a:lnTo>
                  <a:pt x="88861" y="0"/>
                </a:lnTo>
                <a:close/>
              </a:path>
              <a:path w="112674" h="157746">
                <a:moveTo>
                  <a:pt x="97650" y="15024"/>
                </a:moveTo>
                <a:lnTo>
                  <a:pt x="80937" y="15024"/>
                </a:lnTo>
                <a:lnTo>
                  <a:pt x="82613" y="16700"/>
                </a:lnTo>
                <a:lnTo>
                  <a:pt x="82613" y="45072"/>
                </a:lnTo>
                <a:lnTo>
                  <a:pt x="97650" y="45072"/>
                </a:lnTo>
                <a:lnTo>
                  <a:pt x="97650" y="1502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4" name="object 44"/>
          <p:cNvSpPr/>
          <p:nvPr/>
        </p:nvSpPr>
        <p:spPr>
          <a:xfrm>
            <a:off x="2774515" y="7496109"/>
            <a:ext cx="154000" cy="0"/>
          </a:xfrm>
          <a:custGeom>
            <a:avLst/>
            <a:gdLst/>
            <a:ahLst/>
            <a:cxnLst/>
            <a:rect l="l" t="t" r="r" b="b"/>
            <a:pathLst>
              <a:path w="154000" h="0">
                <a:moveTo>
                  <a:pt x="0" y="0"/>
                </a:moveTo>
                <a:lnTo>
                  <a:pt x="154000" y="0"/>
                </a:lnTo>
              </a:path>
            </a:pathLst>
          </a:custGeom>
          <a:ln w="1651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5" name="object 45"/>
          <p:cNvSpPr/>
          <p:nvPr/>
        </p:nvSpPr>
        <p:spPr>
          <a:xfrm>
            <a:off x="2782027" y="7375459"/>
            <a:ext cx="0" cy="113030"/>
          </a:xfrm>
          <a:custGeom>
            <a:avLst/>
            <a:gdLst/>
            <a:ahLst/>
            <a:cxnLst/>
            <a:rect l="l" t="t" r="r" b="b"/>
            <a:pathLst>
              <a:path w="0" h="113029">
                <a:moveTo>
                  <a:pt x="0" y="0"/>
                </a:moveTo>
                <a:lnTo>
                  <a:pt x="0" y="113030"/>
                </a:lnTo>
              </a:path>
            </a:pathLst>
          </a:custGeom>
          <a:ln w="16294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6" name="object 46"/>
          <p:cNvSpPr/>
          <p:nvPr/>
        </p:nvSpPr>
        <p:spPr>
          <a:xfrm>
            <a:off x="2765399" y="7376020"/>
            <a:ext cx="153822" cy="121767"/>
          </a:xfrm>
          <a:custGeom>
            <a:avLst/>
            <a:gdLst/>
            <a:ahLst/>
            <a:cxnLst/>
            <a:rect l="l" t="t" r="r" b="b"/>
            <a:pathLst>
              <a:path w="153822" h="121767">
                <a:moveTo>
                  <a:pt x="153822" y="86385"/>
                </a:moveTo>
                <a:lnTo>
                  <a:pt x="135039" y="86385"/>
                </a:lnTo>
                <a:lnTo>
                  <a:pt x="135039" y="121767"/>
                </a:lnTo>
                <a:lnTo>
                  <a:pt x="153822" y="121767"/>
                </a:lnTo>
                <a:lnTo>
                  <a:pt x="153822" y="86385"/>
                </a:lnTo>
                <a:close/>
              </a:path>
              <a:path w="153822" h="121767">
                <a:moveTo>
                  <a:pt x="135039" y="71399"/>
                </a:moveTo>
                <a:lnTo>
                  <a:pt x="116255" y="71399"/>
                </a:lnTo>
                <a:lnTo>
                  <a:pt x="116255" y="90182"/>
                </a:lnTo>
                <a:lnTo>
                  <a:pt x="135039" y="90182"/>
                </a:lnTo>
                <a:lnTo>
                  <a:pt x="135039" y="71399"/>
                </a:lnTo>
                <a:close/>
              </a:path>
              <a:path w="153822" h="121767">
                <a:moveTo>
                  <a:pt x="116255" y="56299"/>
                </a:moveTo>
                <a:lnTo>
                  <a:pt x="97485" y="56299"/>
                </a:lnTo>
                <a:lnTo>
                  <a:pt x="97472" y="75082"/>
                </a:lnTo>
                <a:lnTo>
                  <a:pt x="116255" y="75082"/>
                </a:lnTo>
                <a:lnTo>
                  <a:pt x="116255" y="56299"/>
                </a:lnTo>
                <a:close/>
              </a:path>
              <a:path w="153822" h="121767">
                <a:moveTo>
                  <a:pt x="97485" y="45072"/>
                </a:moveTo>
                <a:lnTo>
                  <a:pt x="78701" y="45072"/>
                </a:lnTo>
                <a:lnTo>
                  <a:pt x="78701" y="63855"/>
                </a:lnTo>
                <a:lnTo>
                  <a:pt x="97472" y="63855"/>
                </a:lnTo>
                <a:lnTo>
                  <a:pt x="97485" y="56299"/>
                </a:lnTo>
                <a:lnTo>
                  <a:pt x="97485" y="45072"/>
                </a:lnTo>
                <a:close/>
              </a:path>
              <a:path w="153822" h="121767">
                <a:moveTo>
                  <a:pt x="97485" y="56299"/>
                </a:moveTo>
                <a:lnTo>
                  <a:pt x="97472" y="63855"/>
                </a:lnTo>
                <a:lnTo>
                  <a:pt x="97485" y="56299"/>
                </a:lnTo>
                <a:close/>
              </a:path>
              <a:path w="153822" h="121767">
                <a:moveTo>
                  <a:pt x="78701" y="30086"/>
                </a:moveTo>
                <a:lnTo>
                  <a:pt x="59918" y="30086"/>
                </a:lnTo>
                <a:lnTo>
                  <a:pt x="59918" y="48869"/>
                </a:lnTo>
                <a:lnTo>
                  <a:pt x="78701" y="48869"/>
                </a:lnTo>
                <a:lnTo>
                  <a:pt x="78701" y="30086"/>
                </a:lnTo>
                <a:close/>
              </a:path>
              <a:path w="153822" h="121767">
                <a:moveTo>
                  <a:pt x="59918" y="14998"/>
                </a:moveTo>
                <a:lnTo>
                  <a:pt x="41135" y="14998"/>
                </a:lnTo>
                <a:lnTo>
                  <a:pt x="41135" y="33782"/>
                </a:lnTo>
                <a:lnTo>
                  <a:pt x="59918" y="33782"/>
                </a:lnTo>
                <a:lnTo>
                  <a:pt x="59918" y="14998"/>
                </a:lnTo>
                <a:close/>
              </a:path>
              <a:path w="153822" h="121767">
                <a:moveTo>
                  <a:pt x="41135" y="0"/>
                </a:moveTo>
                <a:lnTo>
                  <a:pt x="0" y="0"/>
                </a:lnTo>
                <a:lnTo>
                  <a:pt x="0" y="18783"/>
                </a:lnTo>
                <a:lnTo>
                  <a:pt x="41135" y="18783"/>
                </a:lnTo>
                <a:lnTo>
                  <a:pt x="4113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7" name="object 47"/>
          <p:cNvSpPr/>
          <p:nvPr/>
        </p:nvSpPr>
        <p:spPr>
          <a:xfrm>
            <a:off x="2767371" y="6825036"/>
            <a:ext cx="148943" cy="149651"/>
          </a:xfrm>
          <a:custGeom>
            <a:avLst/>
            <a:gdLst/>
            <a:ahLst/>
            <a:cxnLst/>
            <a:rect l="l" t="t" r="r" b="b"/>
            <a:pathLst>
              <a:path w="148943" h="149651">
                <a:moveTo>
                  <a:pt x="74941" y="0"/>
                </a:moveTo>
                <a:lnTo>
                  <a:pt x="34520" y="11784"/>
                </a:lnTo>
                <a:lnTo>
                  <a:pt x="7297" y="42387"/>
                </a:lnTo>
                <a:lnTo>
                  <a:pt x="0" y="69726"/>
                </a:lnTo>
                <a:lnTo>
                  <a:pt x="1239" y="85371"/>
                </a:lnTo>
                <a:lnTo>
                  <a:pt x="18730" y="124107"/>
                </a:lnTo>
                <a:lnTo>
                  <a:pt x="51884" y="146623"/>
                </a:lnTo>
                <a:lnTo>
                  <a:pt x="65306" y="149651"/>
                </a:lnTo>
                <a:lnTo>
                  <a:pt x="81764" y="148611"/>
                </a:lnTo>
                <a:lnTo>
                  <a:pt x="96778" y="145227"/>
                </a:lnTo>
                <a:lnTo>
                  <a:pt x="110210" y="139718"/>
                </a:lnTo>
                <a:lnTo>
                  <a:pt x="117565" y="135066"/>
                </a:lnTo>
                <a:lnTo>
                  <a:pt x="79202" y="135066"/>
                </a:lnTo>
                <a:lnTo>
                  <a:pt x="63734" y="133506"/>
                </a:lnTo>
                <a:lnTo>
                  <a:pt x="28100" y="112332"/>
                </a:lnTo>
                <a:lnTo>
                  <a:pt x="16279" y="88221"/>
                </a:lnTo>
                <a:lnTo>
                  <a:pt x="17154" y="70843"/>
                </a:lnTo>
                <a:lnTo>
                  <a:pt x="34692" y="32019"/>
                </a:lnTo>
                <a:lnTo>
                  <a:pt x="74941" y="15036"/>
                </a:lnTo>
                <a:lnTo>
                  <a:pt x="118402" y="15036"/>
                </a:lnTo>
                <a:lnTo>
                  <a:pt x="114049" y="11531"/>
                </a:lnTo>
                <a:lnTo>
                  <a:pt x="102730" y="5483"/>
                </a:lnTo>
                <a:lnTo>
                  <a:pt x="90396" y="1618"/>
                </a:lnTo>
                <a:lnTo>
                  <a:pt x="77256" y="35"/>
                </a:lnTo>
                <a:lnTo>
                  <a:pt x="74941" y="0"/>
                </a:lnTo>
                <a:close/>
              </a:path>
              <a:path w="148943" h="149651">
                <a:moveTo>
                  <a:pt x="118402" y="15036"/>
                </a:moveTo>
                <a:lnTo>
                  <a:pt x="74941" y="15036"/>
                </a:lnTo>
                <a:lnTo>
                  <a:pt x="89312" y="16773"/>
                </a:lnTo>
                <a:lnTo>
                  <a:pt x="102440" y="21706"/>
                </a:lnTo>
                <a:lnTo>
                  <a:pt x="113909" y="29419"/>
                </a:lnTo>
                <a:lnTo>
                  <a:pt x="123302" y="39495"/>
                </a:lnTo>
                <a:lnTo>
                  <a:pt x="130203" y="51519"/>
                </a:lnTo>
                <a:lnTo>
                  <a:pt x="134196" y="65074"/>
                </a:lnTo>
                <a:lnTo>
                  <a:pt x="133038" y="81847"/>
                </a:lnTo>
                <a:lnTo>
                  <a:pt x="114179" y="119603"/>
                </a:lnTo>
                <a:lnTo>
                  <a:pt x="79202" y="135066"/>
                </a:lnTo>
                <a:lnTo>
                  <a:pt x="117565" y="135066"/>
                </a:lnTo>
                <a:lnTo>
                  <a:pt x="145437" y="100867"/>
                </a:lnTo>
                <a:lnTo>
                  <a:pt x="148943" y="88055"/>
                </a:lnTo>
                <a:lnTo>
                  <a:pt x="148105" y="71010"/>
                </a:lnTo>
                <a:lnTo>
                  <a:pt x="144993" y="55539"/>
                </a:lnTo>
                <a:lnTo>
                  <a:pt x="139828" y="41770"/>
                </a:lnTo>
                <a:lnTo>
                  <a:pt x="132807" y="29774"/>
                </a:lnTo>
                <a:lnTo>
                  <a:pt x="124145" y="19661"/>
                </a:lnTo>
                <a:lnTo>
                  <a:pt x="118402" y="1503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8" name="object 48"/>
          <p:cNvSpPr/>
          <p:nvPr/>
        </p:nvSpPr>
        <p:spPr>
          <a:xfrm>
            <a:off x="2801905" y="6858844"/>
            <a:ext cx="80477" cy="82588"/>
          </a:xfrm>
          <a:custGeom>
            <a:avLst/>
            <a:gdLst/>
            <a:ahLst/>
            <a:cxnLst/>
            <a:rect l="l" t="t" r="r" b="b"/>
            <a:pathLst>
              <a:path w="80477" h="82588">
                <a:moveTo>
                  <a:pt x="40408" y="0"/>
                </a:moveTo>
                <a:lnTo>
                  <a:pt x="26287" y="2475"/>
                </a:lnTo>
                <a:lnTo>
                  <a:pt x="14263" y="9320"/>
                </a:lnTo>
                <a:lnTo>
                  <a:pt x="5210" y="19661"/>
                </a:lnTo>
                <a:lnTo>
                  <a:pt x="0" y="32624"/>
                </a:lnTo>
                <a:lnTo>
                  <a:pt x="1548" y="49459"/>
                </a:lnTo>
                <a:lnTo>
                  <a:pt x="6820" y="63111"/>
                </a:lnTo>
                <a:lnTo>
                  <a:pt x="15154" y="73343"/>
                </a:lnTo>
                <a:lnTo>
                  <a:pt x="25889" y="79915"/>
                </a:lnTo>
                <a:lnTo>
                  <a:pt x="38363" y="82588"/>
                </a:lnTo>
                <a:lnTo>
                  <a:pt x="53194" y="80257"/>
                </a:lnTo>
                <a:lnTo>
                  <a:pt x="65619" y="73740"/>
                </a:lnTo>
                <a:lnTo>
                  <a:pt x="73060" y="65849"/>
                </a:lnTo>
                <a:lnTo>
                  <a:pt x="49485" y="65849"/>
                </a:lnTo>
                <a:lnTo>
                  <a:pt x="32384" y="64364"/>
                </a:lnTo>
                <a:lnTo>
                  <a:pt x="20878" y="57892"/>
                </a:lnTo>
                <a:lnTo>
                  <a:pt x="14969" y="47880"/>
                </a:lnTo>
                <a:lnTo>
                  <a:pt x="17306" y="31593"/>
                </a:lnTo>
                <a:lnTo>
                  <a:pt x="24808" y="20643"/>
                </a:lnTo>
                <a:lnTo>
                  <a:pt x="35894" y="15431"/>
                </a:lnTo>
                <a:lnTo>
                  <a:pt x="40408" y="15036"/>
                </a:lnTo>
                <a:lnTo>
                  <a:pt x="70114" y="15036"/>
                </a:lnTo>
                <a:lnTo>
                  <a:pt x="66169" y="9893"/>
                </a:lnTo>
                <a:lnTo>
                  <a:pt x="55797" y="3107"/>
                </a:lnTo>
                <a:lnTo>
                  <a:pt x="43688" y="129"/>
                </a:lnTo>
                <a:lnTo>
                  <a:pt x="40408" y="0"/>
                </a:lnTo>
                <a:close/>
              </a:path>
              <a:path w="80477" h="82588">
                <a:moveTo>
                  <a:pt x="70114" y="15036"/>
                </a:moveTo>
                <a:lnTo>
                  <a:pt x="40408" y="15036"/>
                </a:lnTo>
                <a:lnTo>
                  <a:pt x="53952" y="18801"/>
                </a:lnTo>
                <a:lnTo>
                  <a:pt x="63434" y="28648"/>
                </a:lnTo>
                <a:lnTo>
                  <a:pt x="63145" y="46772"/>
                </a:lnTo>
                <a:lnTo>
                  <a:pt x="58062" y="59046"/>
                </a:lnTo>
                <a:lnTo>
                  <a:pt x="49485" y="65849"/>
                </a:lnTo>
                <a:lnTo>
                  <a:pt x="73060" y="65849"/>
                </a:lnTo>
                <a:lnTo>
                  <a:pt x="74945" y="63850"/>
                </a:lnTo>
                <a:lnTo>
                  <a:pt x="80477" y="51398"/>
                </a:lnTo>
                <a:lnTo>
                  <a:pt x="79148" y="34209"/>
                </a:lnTo>
                <a:lnTo>
                  <a:pt x="74165" y="20317"/>
                </a:lnTo>
                <a:lnTo>
                  <a:pt x="70114" y="1503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9" name="object 49"/>
          <p:cNvSpPr/>
          <p:nvPr/>
        </p:nvSpPr>
        <p:spPr>
          <a:xfrm>
            <a:off x="2800992" y="6855086"/>
            <a:ext cx="15011" cy="15036"/>
          </a:xfrm>
          <a:custGeom>
            <a:avLst/>
            <a:gdLst/>
            <a:ahLst/>
            <a:cxnLst/>
            <a:rect l="l" t="t" r="r" b="b"/>
            <a:pathLst>
              <a:path w="15011" h="15036">
                <a:moveTo>
                  <a:pt x="11658" y="0"/>
                </a:moveTo>
                <a:lnTo>
                  <a:pt x="3365" y="0"/>
                </a:lnTo>
                <a:lnTo>
                  <a:pt x="0" y="3378"/>
                </a:lnTo>
                <a:lnTo>
                  <a:pt x="0" y="11671"/>
                </a:lnTo>
                <a:lnTo>
                  <a:pt x="3365" y="15036"/>
                </a:lnTo>
                <a:lnTo>
                  <a:pt x="11658" y="15036"/>
                </a:lnTo>
                <a:lnTo>
                  <a:pt x="15011" y="11671"/>
                </a:lnTo>
                <a:lnTo>
                  <a:pt x="15011" y="3378"/>
                </a:lnTo>
                <a:lnTo>
                  <a:pt x="1165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0" name="object 50"/>
          <p:cNvSpPr/>
          <p:nvPr/>
        </p:nvSpPr>
        <p:spPr>
          <a:xfrm>
            <a:off x="3926494" y="6866663"/>
            <a:ext cx="50076" cy="39706"/>
          </a:xfrm>
          <a:custGeom>
            <a:avLst/>
            <a:gdLst/>
            <a:ahLst/>
            <a:cxnLst/>
            <a:rect l="l" t="t" r="r" b="b"/>
            <a:pathLst>
              <a:path w="50076" h="39706">
                <a:moveTo>
                  <a:pt x="41010" y="0"/>
                </a:moveTo>
                <a:lnTo>
                  <a:pt x="6874" y="17699"/>
                </a:lnTo>
                <a:lnTo>
                  <a:pt x="0" y="34080"/>
                </a:lnTo>
                <a:lnTo>
                  <a:pt x="2374" y="38284"/>
                </a:lnTo>
                <a:lnTo>
                  <a:pt x="6400" y="39414"/>
                </a:lnTo>
                <a:lnTo>
                  <a:pt x="7111" y="39592"/>
                </a:lnTo>
                <a:lnTo>
                  <a:pt x="8470" y="39706"/>
                </a:lnTo>
                <a:lnTo>
                  <a:pt x="11798" y="39706"/>
                </a:lnTo>
                <a:lnTo>
                  <a:pt x="14858" y="37497"/>
                </a:lnTo>
                <a:lnTo>
                  <a:pt x="19109" y="26930"/>
                </a:lnTo>
                <a:lnTo>
                  <a:pt x="28924" y="18162"/>
                </a:lnTo>
                <a:lnTo>
                  <a:pt x="41922" y="15272"/>
                </a:lnTo>
                <a:lnTo>
                  <a:pt x="46434" y="15272"/>
                </a:lnTo>
                <a:lnTo>
                  <a:pt x="49682" y="12211"/>
                </a:lnTo>
                <a:lnTo>
                  <a:pt x="50076" y="3803"/>
                </a:lnTo>
                <a:lnTo>
                  <a:pt x="46837" y="247"/>
                </a:lnTo>
                <a:lnTo>
                  <a:pt x="41010" y="0"/>
                </a:lnTo>
                <a:close/>
              </a:path>
              <a:path w="50076" h="39706">
                <a:moveTo>
                  <a:pt x="46434" y="15272"/>
                </a:moveTo>
                <a:lnTo>
                  <a:pt x="41922" y="15272"/>
                </a:lnTo>
                <a:lnTo>
                  <a:pt x="46164" y="15526"/>
                </a:lnTo>
                <a:lnTo>
                  <a:pt x="46434" y="1527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1" name="object 51"/>
          <p:cNvSpPr/>
          <p:nvPr/>
        </p:nvSpPr>
        <p:spPr>
          <a:xfrm>
            <a:off x="3900326" y="6840459"/>
            <a:ext cx="80568" cy="61632"/>
          </a:xfrm>
          <a:custGeom>
            <a:avLst/>
            <a:gdLst/>
            <a:ahLst/>
            <a:cxnLst/>
            <a:rect l="l" t="t" r="r" b="b"/>
            <a:pathLst>
              <a:path w="80568" h="61632">
                <a:moveTo>
                  <a:pt x="71289" y="0"/>
                </a:moveTo>
                <a:lnTo>
                  <a:pt x="32820" y="10231"/>
                </a:lnTo>
                <a:lnTo>
                  <a:pt x="6119" y="39101"/>
                </a:lnTo>
                <a:lnTo>
                  <a:pt x="0" y="55993"/>
                </a:lnTo>
                <a:lnTo>
                  <a:pt x="2362" y="60196"/>
                </a:lnTo>
                <a:lnTo>
                  <a:pt x="6400" y="61352"/>
                </a:lnTo>
                <a:lnTo>
                  <a:pt x="7099" y="61517"/>
                </a:lnTo>
                <a:lnTo>
                  <a:pt x="8470" y="61632"/>
                </a:lnTo>
                <a:lnTo>
                  <a:pt x="11798" y="61632"/>
                </a:lnTo>
                <a:lnTo>
                  <a:pt x="14858" y="59434"/>
                </a:lnTo>
                <a:lnTo>
                  <a:pt x="18650" y="48294"/>
                </a:lnTo>
                <a:lnTo>
                  <a:pt x="25621" y="36862"/>
                </a:lnTo>
                <a:lnTo>
                  <a:pt x="34983" y="27483"/>
                </a:lnTo>
                <a:lnTo>
                  <a:pt x="46236" y="20520"/>
                </a:lnTo>
                <a:lnTo>
                  <a:pt x="58877" y="16335"/>
                </a:lnTo>
                <a:lnTo>
                  <a:pt x="72402" y="15289"/>
                </a:lnTo>
                <a:lnTo>
                  <a:pt x="76839" y="15289"/>
                </a:lnTo>
                <a:lnTo>
                  <a:pt x="80175" y="12216"/>
                </a:lnTo>
                <a:lnTo>
                  <a:pt x="80568" y="3808"/>
                </a:lnTo>
                <a:lnTo>
                  <a:pt x="77317" y="252"/>
                </a:lnTo>
                <a:lnTo>
                  <a:pt x="71289" y="0"/>
                </a:lnTo>
                <a:close/>
              </a:path>
              <a:path w="80568" h="61632">
                <a:moveTo>
                  <a:pt x="76839" y="15289"/>
                </a:moveTo>
                <a:lnTo>
                  <a:pt x="72402" y="15289"/>
                </a:lnTo>
                <a:lnTo>
                  <a:pt x="76619" y="15492"/>
                </a:lnTo>
                <a:lnTo>
                  <a:pt x="76839" y="1528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2" name="object 52"/>
          <p:cNvSpPr/>
          <p:nvPr/>
        </p:nvSpPr>
        <p:spPr>
          <a:xfrm>
            <a:off x="3909306" y="6865120"/>
            <a:ext cx="118657" cy="103357"/>
          </a:xfrm>
          <a:custGeom>
            <a:avLst/>
            <a:gdLst/>
            <a:ahLst/>
            <a:cxnLst/>
            <a:rect l="l" t="t" r="r" b="b"/>
            <a:pathLst>
              <a:path w="118657" h="103357">
                <a:moveTo>
                  <a:pt x="106845" y="0"/>
                </a:moveTo>
                <a:lnTo>
                  <a:pt x="0" y="76606"/>
                </a:lnTo>
                <a:lnTo>
                  <a:pt x="9054" y="86819"/>
                </a:lnTo>
                <a:lnTo>
                  <a:pt x="19673" y="94726"/>
                </a:lnTo>
                <a:lnTo>
                  <a:pt x="31461" y="100261"/>
                </a:lnTo>
                <a:lnTo>
                  <a:pt x="44019" y="103357"/>
                </a:lnTo>
                <a:lnTo>
                  <a:pt x="59803" y="102963"/>
                </a:lnTo>
                <a:lnTo>
                  <a:pt x="72665" y="100755"/>
                </a:lnTo>
                <a:lnTo>
                  <a:pt x="83367" y="96767"/>
                </a:lnTo>
                <a:lnTo>
                  <a:pt x="93859" y="88346"/>
                </a:lnTo>
                <a:lnTo>
                  <a:pt x="60277" y="88346"/>
                </a:lnTo>
                <a:lnTo>
                  <a:pt x="44820" y="87518"/>
                </a:lnTo>
                <a:lnTo>
                  <a:pt x="32934" y="84299"/>
                </a:lnTo>
                <a:lnTo>
                  <a:pt x="23494" y="78962"/>
                </a:lnTo>
                <a:lnTo>
                  <a:pt x="101434" y="22618"/>
                </a:lnTo>
                <a:lnTo>
                  <a:pt x="117122" y="22618"/>
                </a:lnTo>
                <a:lnTo>
                  <a:pt x="113746" y="12202"/>
                </a:lnTo>
                <a:lnTo>
                  <a:pt x="108273" y="2072"/>
                </a:lnTo>
                <a:lnTo>
                  <a:pt x="106845" y="0"/>
                </a:lnTo>
                <a:close/>
              </a:path>
              <a:path w="118657" h="103357">
                <a:moveTo>
                  <a:pt x="117122" y="22618"/>
                </a:moveTo>
                <a:lnTo>
                  <a:pt x="101434" y="22618"/>
                </a:lnTo>
                <a:lnTo>
                  <a:pt x="103791" y="34780"/>
                </a:lnTo>
                <a:lnTo>
                  <a:pt x="103145" y="47013"/>
                </a:lnTo>
                <a:lnTo>
                  <a:pt x="72353" y="85042"/>
                </a:lnTo>
                <a:lnTo>
                  <a:pt x="60277" y="88346"/>
                </a:lnTo>
                <a:lnTo>
                  <a:pt x="93859" y="88346"/>
                </a:lnTo>
                <a:lnTo>
                  <a:pt x="115361" y="56410"/>
                </a:lnTo>
                <a:lnTo>
                  <a:pt x="118657" y="33975"/>
                </a:lnTo>
                <a:lnTo>
                  <a:pt x="117215" y="22904"/>
                </a:lnTo>
                <a:lnTo>
                  <a:pt x="117122" y="2261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3" name="object 53"/>
          <p:cNvSpPr/>
          <p:nvPr/>
        </p:nvSpPr>
        <p:spPr>
          <a:xfrm>
            <a:off x="1655253" y="7359601"/>
            <a:ext cx="119951" cy="142703"/>
          </a:xfrm>
          <a:custGeom>
            <a:avLst/>
            <a:gdLst/>
            <a:ahLst/>
            <a:cxnLst/>
            <a:rect l="l" t="t" r="r" b="b"/>
            <a:pathLst>
              <a:path w="119951" h="142703">
                <a:moveTo>
                  <a:pt x="60071" y="0"/>
                </a:moveTo>
                <a:lnTo>
                  <a:pt x="26001" y="28884"/>
                </a:lnTo>
                <a:lnTo>
                  <a:pt x="2446" y="69372"/>
                </a:lnTo>
                <a:lnTo>
                  <a:pt x="0" y="82300"/>
                </a:lnTo>
                <a:lnTo>
                  <a:pt x="1686" y="97036"/>
                </a:lnTo>
                <a:lnTo>
                  <a:pt x="23951" y="131555"/>
                </a:lnTo>
                <a:lnTo>
                  <a:pt x="49053" y="142703"/>
                </a:lnTo>
                <a:lnTo>
                  <a:pt x="66043" y="141631"/>
                </a:lnTo>
                <a:lnTo>
                  <a:pt x="80984" y="137807"/>
                </a:lnTo>
                <a:lnTo>
                  <a:pt x="93759" y="131535"/>
                </a:lnTo>
                <a:lnTo>
                  <a:pt x="102165" y="124789"/>
                </a:lnTo>
                <a:lnTo>
                  <a:pt x="63482" y="124789"/>
                </a:lnTo>
                <a:lnTo>
                  <a:pt x="48211" y="122578"/>
                </a:lnTo>
                <a:lnTo>
                  <a:pt x="35524" y="116289"/>
                </a:lnTo>
                <a:lnTo>
                  <a:pt x="26010" y="106704"/>
                </a:lnTo>
                <a:lnTo>
                  <a:pt x="20256" y="94605"/>
                </a:lnTo>
                <a:lnTo>
                  <a:pt x="21376" y="81108"/>
                </a:lnTo>
                <a:lnTo>
                  <a:pt x="39409" y="42960"/>
                </a:lnTo>
                <a:lnTo>
                  <a:pt x="59994" y="20726"/>
                </a:lnTo>
                <a:lnTo>
                  <a:pt x="86600" y="20726"/>
                </a:lnTo>
                <a:lnTo>
                  <a:pt x="77433" y="11268"/>
                </a:lnTo>
                <a:lnTo>
                  <a:pt x="68909" y="4164"/>
                </a:lnTo>
                <a:lnTo>
                  <a:pt x="62234" y="419"/>
                </a:lnTo>
                <a:lnTo>
                  <a:pt x="60071" y="0"/>
                </a:lnTo>
                <a:close/>
              </a:path>
              <a:path w="119951" h="142703">
                <a:moveTo>
                  <a:pt x="86600" y="20726"/>
                </a:moveTo>
                <a:lnTo>
                  <a:pt x="59994" y="20726"/>
                </a:lnTo>
                <a:lnTo>
                  <a:pt x="67936" y="27836"/>
                </a:lnTo>
                <a:lnTo>
                  <a:pt x="77055" y="37805"/>
                </a:lnTo>
                <a:lnTo>
                  <a:pt x="86155" y="49534"/>
                </a:lnTo>
                <a:lnTo>
                  <a:pt x="94039" y="61923"/>
                </a:lnTo>
                <a:lnTo>
                  <a:pt x="99510" y="73875"/>
                </a:lnTo>
                <a:lnTo>
                  <a:pt x="98480" y="90861"/>
                </a:lnTo>
                <a:lnTo>
                  <a:pt x="93699" y="104631"/>
                </a:lnTo>
                <a:lnTo>
                  <a:pt x="85830" y="115001"/>
                </a:lnTo>
                <a:lnTo>
                  <a:pt x="75536" y="121782"/>
                </a:lnTo>
                <a:lnTo>
                  <a:pt x="63482" y="124789"/>
                </a:lnTo>
                <a:lnTo>
                  <a:pt x="102165" y="124789"/>
                </a:lnTo>
                <a:lnTo>
                  <a:pt x="104147" y="123198"/>
                </a:lnTo>
                <a:lnTo>
                  <a:pt x="112084" y="113059"/>
                </a:lnTo>
                <a:lnTo>
                  <a:pt x="117399" y="101460"/>
                </a:lnTo>
                <a:lnTo>
                  <a:pt x="119951" y="88724"/>
                </a:lnTo>
                <a:lnTo>
                  <a:pt x="118128" y="74858"/>
                </a:lnTo>
                <a:lnTo>
                  <a:pt x="113070" y="60525"/>
                </a:lnTo>
                <a:lnTo>
                  <a:pt x="105624" y="46361"/>
                </a:lnTo>
                <a:lnTo>
                  <a:pt x="96637" y="33005"/>
                </a:lnTo>
                <a:lnTo>
                  <a:pt x="86958" y="21095"/>
                </a:lnTo>
                <a:lnTo>
                  <a:pt x="86600" y="2072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4" name="object 54"/>
          <p:cNvSpPr/>
          <p:nvPr/>
        </p:nvSpPr>
        <p:spPr>
          <a:xfrm>
            <a:off x="1689028" y="7442239"/>
            <a:ext cx="18783" cy="18783"/>
          </a:xfrm>
          <a:custGeom>
            <a:avLst/>
            <a:gdLst/>
            <a:ahLst/>
            <a:cxnLst/>
            <a:rect l="l" t="t" r="r" b="b"/>
            <a:pathLst>
              <a:path w="18783" h="18783">
                <a:moveTo>
                  <a:pt x="14579" y="0"/>
                </a:moveTo>
                <a:lnTo>
                  <a:pt x="4216" y="0"/>
                </a:lnTo>
                <a:lnTo>
                  <a:pt x="0" y="4203"/>
                </a:lnTo>
                <a:lnTo>
                  <a:pt x="0" y="14579"/>
                </a:lnTo>
                <a:lnTo>
                  <a:pt x="4216" y="18783"/>
                </a:lnTo>
                <a:lnTo>
                  <a:pt x="14579" y="18783"/>
                </a:lnTo>
                <a:lnTo>
                  <a:pt x="18783" y="14579"/>
                </a:lnTo>
                <a:lnTo>
                  <a:pt x="18783" y="4203"/>
                </a:lnTo>
                <a:lnTo>
                  <a:pt x="1457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5" name="object 55"/>
          <p:cNvSpPr/>
          <p:nvPr/>
        </p:nvSpPr>
        <p:spPr>
          <a:xfrm>
            <a:off x="1754962" y="6848228"/>
            <a:ext cx="15938" cy="111658"/>
          </a:xfrm>
          <a:custGeom>
            <a:avLst/>
            <a:gdLst/>
            <a:ahLst/>
            <a:cxnLst/>
            <a:rect l="l" t="t" r="r" b="b"/>
            <a:pathLst>
              <a:path w="15938" h="111658">
                <a:moveTo>
                  <a:pt x="12369" y="0"/>
                </a:moveTo>
                <a:lnTo>
                  <a:pt x="3556" y="0"/>
                </a:lnTo>
                <a:lnTo>
                  <a:pt x="0" y="3555"/>
                </a:lnTo>
                <a:lnTo>
                  <a:pt x="0" y="108076"/>
                </a:lnTo>
                <a:lnTo>
                  <a:pt x="3556" y="111658"/>
                </a:lnTo>
                <a:lnTo>
                  <a:pt x="12369" y="111658"/>
                </a:lnTo>
                <a:lnTo>
                  <a:pt x="15938" y="108076"/>
                </a:lnTo>
                <a:lnTo>
                  <a:pt x="15938" y="3555"/>
                </a:lnTo>
                <a:lnTo>
                  <a:pt x="1236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6" name="object 56"/>
          <p:cNvSpPr/>
          <p:nvPr/>
        </p:nvSpPr>
        <p:spPr>
          <a:xfrm>
            <a:off x="1723057" y="6868171"/>
            <a:ext cx="15938" cy="91719"/>
          </a:xfrm>
          <a:custGeom>
            <a:avLst/>
            <a:gdLst/>
            <a:ahLst/>
            <a:cxnLst/>
            <a:rect l="l" t="t" r="r" b="b"/>
            <a:pathLst>
              <a:path w="15938" h="91719">
                <a:moveTo>
                  <a:pt x="12382" y="0"/>
                </a:moveTo>
                <a:lnTo>
                  <a:pt x="3568" y="0"/>
                </a:lnTo>
                <a:lnTo>
                  <a:pt x="0" y="3555"/>
                </a:lnTo>
                <a:lnTo>
                  <a:pt x="0" y="88125"/>
                </a:lnTo>
                <a:lnTo>
                  <a:pt x="3568" y="91719"/>
                </a:lnTo>
                <a:lnTo>
                  <a:pt x="12382" y="91719"/>
                </a:lnTo>
                <a:lnTo>
                  <a:pt x="15938" y="88125"/>
                </a:lnTo>
                <a:lnTo>
                  <a:pt x="15938" y="3555"/>
                </a:lnTo>
                <a:lnTo>
                  <a:pt x="1238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7" name="object 57"/>
          <p:cNvSpPr/>
          <p:nvPr/>
        </p:nvSpPr>
        <p:spPr>
          <a:xfrm>
            <a:off x="1691152" y="6888101"/>
            <a:ext cx="15938" cy="71780"/>
          </a:xfrm>
          <a:custGeom>
            <a:avLst/>
            <a:gdLst/>
            <a:ahLst/>
            <a:cxnLst/>
            <a:rect l="l" t="t" r="r" b="b"/>
            <a:pathLst>
              <a:path w="15938" h="71780">
                <a:moveTo>
                  <a:pt x="12382" y="0"/>
                </a:moveTo>
                <a:lnTo>
                  <a:pt x="3568" y="0"/>
                </a:lnTo>
                <a:lnTo>
                  <a:pt x="0" y="3568"/>
                </a:lnTo>
                <a:lnTo>
                  <a:pt x="0" y="68198"/>
                </a:lnTo>
                <a:lnTo>
                  <a:pt x="3568" y="71780"/>
                </a:lnTo>
                <a:lnTo>
                  <a:pt x="12382" y="71780"/>
                </a:lnTo>
                <a:lnTo>
                  <a:pt x="15938" y="68198"/>
                </a:lnTo>
                <a:lnTo>
                  <a:pt x="15938" y="3568"/>
                </a:lnTo>
                <a:lnTo>
                  <a:pt x="1238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8" name="object 58"/>
          <p:cNvSpPr/>
          <p:nvPr/>
        </p:nvSpPr>
        <p:spPr>
          <a:xfrm>
            <a:off x="1659258" y="6908032"/>
            <a:ext cx="15938" cy="51854"/>
          </a:xfrm>
          <a:custGeom>
            <a:avLst/>
            <a:gdLst/>
            <a:ahLst/>
            <a:cxnLst/>
            <a:rect l="l" t="t" r="r" b="b"/>
            <a:pathLst>
              <a:path w="15938" h="51854">
                <a:moveTo>
                  <a:pt x="12369" y="0"/>
                </a:moveTo>
                <a:lnTo>
                  <a:pt x="3556" y="0"/>
                </a:lnTo>
                <a:lnTo>
                  <a:pt x="0" y="3581"/>
                </a:lnTo>
                <a:lnTo>
                  <a:pt x="0" y="48272"/>
                </a:lnTo>
                <a:lnTo>
                  <a:pt x="3556" y="51854"/>
                </a:lnTo>
                <a:lnTo>
                  <a:pt x="12369" y="51854"/>
                </a:lnTo>
                <a:lnTo>
                  <a:pt x="15938" y="48272"/>
                </a:lnTo>
                <a:lnTo>
                  <a:pt x="15938" y="3581"/>
                </a:lnTo>
                <a:lnTo>
                  <a:pt x="1236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9" name="object 59"/>
          <p:cNvSpPr/>
          <p:nvPr/>
        </p:nvSpPr>
        <p:spPr>
          <a:xfrm>
            <a:off x="3894185" y="6397170"/>
            <a:ext cx="128087" cy="102730"/>
          </a:xfrm>
          <a:custGeom>
            <a:avLst/>
            <a:gdLst/>
            <a:ahLst/>
            <a:cxnLst/>
            <a:rect l="l" t="t" r="r" b="b"/>
            <a:pathLst>
              <a:path w="128087" h="102730">
                <a:moveTo>
                  <a:pt x="93835" y="0"/>
                </a:moveTo>
                <a:lnTo>
                  <a:pt x="25250" y="1322"/>
                </a:lnTo>
                <a:lnTo>
                  <a:pt x="14349" y="9534"/>
                </a:lnTo>
                <a:lnTo>
                  <a:pt x="10079" y="22821"/>
                </a:lnTo>
                <a:lnTo>
                  <a:pt x="0" y="87576"/>
                </a:lnTo>
                <a:lnTo>
                  <a:pt x="8226" y="98465"/>
                </a:lnTo>
                <a:lnTo>
                  <a:pt x="21521" y="102730"/>
                </a:lnTo>
                <a:lnTo>
                  <a:pt x="105253" y="102730"/>
                </a:lnTo>
                <a:lnTo>
                  <a:pt x="112926" y="101409"/>
                </a:lnTo>
                <a:lnTo>
                  <a:pt x="123820" y="93190"/>
                </a:lnTo>
                <a:lnTo>
                  <a:pt x="125071" y="89293"/>
                </a:lnTo>
                <a:lnTo>
                  <a:pt x="18715" y="89293"/>
                </a:lnTo>
                <a:lnTo>
                  <a:pt x="13622" y="84455"/>
                </a:lnTo>
                <a:lnTo>
                  <a:pt x="13228" y="78371"/>
                </a:lnTo>
                <a:lnTo>
                  <a:pt x="23693" y="25120"/>
                </a:lnTo>
                <a:lnTo>
                  <a:pt x="25052" y="17818"/>
                </a:lnTo>
                <a:lnTo>
                  <a:pt x="28938" y="13423"/>
                </a:lnTo>
                <a:lnTo>
                  <a:pt x="114043" y="13423"/>
                </a:lnTo>
                <a:lnTo>
                  <a:pt x="107133" y="4264"/>
                </a:lnTo>
                <a:lnTo>
                  <a:pt x="93835" y="0"/>
                </a:lnTo>
                <a:close/>
              </a:path>
              <a:path w="128087" h="102730">
                <a:moveTo>
                  <a:pt x="114043" y="13423"/>
                </a:moveTo>
                <a:lnTo>
                  <a:pt x="97823" y="13423"/>
                </a:lnTo>
                <a:lnTo>
                  <a:pt x="101760" y="17335"/>
                </a:lnTo>
                <a:lnTo>
                  <a:pt x="103094" y="25120"/>
                </a:lnTo>
                <a:lnTo>
                  <a:pt x="113546" y="78371"/>
                </a:lnTo>
                <a:lnTo>
                  <a:pt x="113152" y="84455"/>
                </a:lnTo>
                <a:lnTo>
                  <a:pt x="108059" y="89293"/>
                </a:lnTo>
                <a:lnTo>
                  <a:pt x="125071" y="89293"/>
                </a:lnTo>
                <a:lnTo>
                  <a:pt x="128087" y="79895"/>
                </a:lnTo>
                <a:lnTo>
                  <a:pt x="115351" y="15157"/>
                </a:lnTo>
                <a:lnTo>
                  <a:pt x="114043" y="1342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0" name="object 60"/>
          <p:cNvSpPr/>
          <p:nvPr/>
        </p:nvSpPr>
        <p:spPr>
          <a:xfrm>
            <a:off x="3928702" y="6363442"/>
            <a:ext cx="59317" cy="29905"/>
          </a:xfrm>
          <a:custGeom>
            <a:avLst/>
            <a:gdLst/>
            <a:ahLst/>
            <a:cxnLst/>
            <a:rect l="l" t="t" r="r" b="b"/>
            <a:pathLst>
              <a:path w="59317" h="29905">
                <a:moveTo>
                  <a:pt x="34522" y="0"/>
                </a:moveTo>
                <a:lnTo>
                  <a:pt x="18505" y="2401"/>
                </a:lnTo>
                <a:lnTo>
                  <a:pt x="6814" y="9604"/>
                </a:lnTo>
                <a:lnTo>
                  <a:pt x="0" y="20351"/>
                </a:lnTo>
                <a:lnTo>
                  <a:pt x="10790" y="29905"/>
                </a:lnTo>
                <a:lnTo>
                  <a:pt x="10790" y="18691"/>
                </a:lnTo>
                <a:lnTo>
                  <a:pt x="17635" y="12684"/>
                </a:lnTo>
                <a:lnTo>
                  <a:pt x="53131" y="12684"/>
                </a:lnTo>
                <a:lnTo>
                  <a:pt x="47220" y="5628"/>
                </a:lnTo>
                <a:lnTo>
                  <a:pt x="34522" y="0"/>
                </a:lnTo>
                <a:close/>
              </a:path>
              <a:path w="59317" h="29905">
                <a:moveTo>
                  <a:pt x="53131" y="12684"/>
                </a:moveTo>
                <a:lnTo>
                  <a:pt x="40089" y="12684"/>
                </a:lnTo>
                <a:lnTo>
                  <a:pt x="46502" y="18691"/>
                </a:lnTo>
                <a:lnTo>
                  <a:pt x="46502" y="29905"/>
                </a:lnTo>
                <a:lnTo>
                  <a:pt x="59317" y="29905"/>
                </a:lnTo>
                <a:lnTo>
                  <a:pt x="56023" y="16136"/>
                </a:lnTo>
                <a:lnTo>
                  <a:pt x="53131" y="1268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1" name="object 61"/>
          <p:cNvSpPr/>
          <p:nvPr/>
        </p:nvSpPr>
        <p:spPr>
          <a:xfrm>
            <a:off x="5015431" y="6832156"/>
            <a:ext cx="146402" cy="157721"/>
          </a:xfrm>
          <a:custGeom>
            <a:avLst/>
            <a:gdLst/>
            <a:ahLst/>
            <a:cxnLst/>
            <a:rect l="l" t="t" r="r" b="b"/>
            <a:pathLst>
              <a:path w="146402" h="157721">
                <a:moveTo>
                  <a:pt x="131441" y="33769"/>
                </a:moveTo>
                <a:lnTo>
                  <a:pt x="15008" y="33769"/>
                </a:lnTo>
                <a:lnTo>
                  <a:pt x="6892" y="34201"/>
                </a:lnTo>
                <a:lnTo>
                  <a:pt x="415" y="40678"/>
                </a:lnTo>
                <a:lnTo>
                  <a:pt x="0" y="48272"/>
                </a:lnTo>
                <a:lnTo>
                  <a:pt x="9" y="120332"/>
                </a:lnTo>
                <a:lnTo>
                  <a:pt x="3514" y="127635"/>
                </a:lnTo>
                <a:lnTo>
                  <a:pt x="33791" y="127673"/>
                </a:lnTo>
                <a:lnTo>
                  <a:pt x="33677" y="150736"/>
                </a:lnTo>
                <a:lnTo>
                  <a:pt x="37284" y="157721"/>
                </a:lnTo>
                <a:lnTo>
                  <a:pt x="109127" y="157683"/>
                </a:lnTo>
                <a:lnTo>
                  <a:pt x="112500" y="150736"/>
                </a:lnTo>
                <a:lnTo>
                  <a:pt x="112567" y="142684"/>
                </a:lnTo>
                <a:lnTo>
                  <a:pt x="48802" y="142684"/>
                </a:lnTo>
                <a:lnTo>
                  <a:pt x="48802" y="112649"/>
                </a:lnTo>
                <a:lnTo>
                  <a:pt x="15008" y="112649"/>
                </a:lnTo>
                <a:lnTo>
                  <a:pt x="15008" y="48793"/>
                </a:lnTo>
                <a:lnTo>
                  <a:pt x="146402" y="48793"/>
                </a:lnTo>
                <a:lnTo>
                  <a:pt x="146402" y="48272"/>
                </a:lnTo>
                <a:lnTo>
                  <a:pt x="145957" y="40271"/>
                </a:lnTo>
                <a:lnTo>
                  <a:pt x="139442" y="33959"/>
                </a:lnTo>
                <a:lnTo>
                  <a:pt x="131441" y="33769"/>
                </a:lnTo>
                <a:close/>
              </a:path>
              <a:path w="146402" h="157721">
                <a:moveTo>
                  <a:pt x="112573" y="97612"/>
                </a:moveTo>
                <a:lnTo>
                  <a:pt x="97647" y="97612"/>
                </a:lnTo>
                <a:lnTo>
                  <a:pt x="97647" y="142684"/>
                </a:lnTo>
                <a:lnTo>
                  <a:pt x="112567" y="142684"/>
                </a:lnTo>
                <a:lnTo>
                  <a:pt x="112658" y="127673"/>
                </a:lnTo>
                <a:lnTo>
                  <a:pt x="131441" y="127673"/>
                </a:lnTo>
                <a:lnTo>
                  <a:pt x="139569" y="127190"/>
                </a:lnTo>
                <a:lnTo>
                  <a:pt x="145996" y="120650"/>
                </a:lnTo>
                <a:lnTo>
                  <a:pt x="146396" y="112649"/>
                </a:lnTo>
                <a:lnTo>
                  <a:pt x="112658" y="112649"/>
                </a:lnTo>
                <a:lnTo>
                  <a:pt x="112573" y="97612"/>
                </a:lnTo>
                <a:close/>
              </a:path>
              <a:path w="146402" h="157721">
                <a:moveTo>
                  <a:pt x="109127" y="82638"/>
                </a:moveTo>
                <a:lnTo>
                  <a:pt x="37322" y="82638"/>
                </a:lnTo>
                <a:lnTo>
                  <a:pt x="33715" y="88011"/>
                </a:lnTo>
                <a:lnTo>
                  <a:pt x="33791" y="112649"/>
                </a:lnTo>
                <a:lnTo>
                  <a:pt x="48802" y="112649"/>
                </a:lnTo>
                <a:lnTo>
                  <a:pt x="48802" y="97612"/>
                </a:lnTo>
                <a:lnTo>
                  <a:pt x="112573" y="97612"/>
                </a:lnTo>
                <a:lnTo>
                  <a:pt x="112518" y="88011"/>
                </a:lnTo>
                <a:lnTo>
                  <a:pt x="109127" y="82638"/>
                </a:lnTo>
                <a:close/>
              </a:path>
              <a:path w="146402" h="157721">
                <a:moveTo>
                  <a:pt x="146402" y="48793"/>
                </a:moveTo>
                <a:lnTo>
                  <a:pt x="131441" y="48793"/>
                </a:lnTo>
                <a:lnTo>
                  <a:pt x="131441" y="112649"/>
                </a:lnTo>
                <a:lnTo>
                  <a:pt x="146396" y="112649"/>
                </a:lnTo>
                <a:lnTo>
                  <a:pt x="146402" y="48793"/>
                </a:lnTo>
                <a:close/>
              </a:path>
              <a:path w="146402" h="157721">
                <a:moveTo>
                  <a:pt x="121789" y="0"/>
                </a:moveTo>
                <a:lnTo>
                  <a:pt x="24660" y="0"/>
                </a:lnTo>
                <a:lnTo>
                  <a:pt x="22107" y="3454"/>
                </a:lnTo>
                <a:lnTo>
                  <a:pt x="22179" y="14986"/>
                </a:lnTo>
                <a:lnTo>
                  <a:pt x="22513" y="33769"/>
                </a:lnTo>
                <a:lnTo>
                  <a:pt x="37538" y="33769"/>
                </a:lnTo>
                <a:lnTo>
                  <a:pt x="37538" y="14986"/>
                </a:lnTo>
                <a:lnTo>
                  <a:pt x="124108" y="14986"/>
                </a:lnTo>
                <a:lnTo>
                  <a:pt x="124126" y="3454"/>
                </a:lnTo>
                <a:lnTo>
                  <a:pt x="121789" y="0"/>
                </a:lnTo>
                <a:close/>
              </a:path>
              <a:path w="146402" h="157721">
                <a:moveTo>
                  <a:pt x="124108" y="14986"/>
                </a:moveTo>
                <a:lnTo>
                  <a:pt x="108899" y="14986"/>
                </a:lnTo>
                <a:lnTo>
                  <a:pt x="108899" y="33769"/>
                </a:lnTo>
                <a:lnTo>
                  <a:pt x="123936" y="33769"/>
                </a:lnTo>
                <a:lnTo>
                  <a:pt x="124108" y="1498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2" name="object 62"/>
          <p:cNvSpPr/>
          <p:nvPr/>
        </p:nvSpPr>
        <p:spPr>
          <a:xfrm>
            <a:off x="2762249" y="8241365"/>
            <a:ext cx="80851" cy="73520"/>
          </a:xfrm>
          <a:custGeom>
            <a:avLst/>
            <a:gdLst/>
            <a:ahLst/>
            <a:cxnLst/>
            <a:rect l="l" t="t" r="r" b="b"/>
            <a:pathLst>
              <a:path w="80851" h="73520">
                <a:moveTo>
                  <a:pt x="43986" y="35699"/>
                </a:moveTo>
                <a:lnTo>
                  <a:pt x="15337" y="35699"/>
                </a:lnTo>
                <a:lnTo>
                  <a:pt x="20428" y="38612"/>
                </a:lnTo>
                <a:lnTo>
                  <a:pt x="31168" y="46448"/>
                </a:lnTo>
                <a:lnTo>
                  <a:pt x="58151" y="66739"/>
                </a:lnTo>
                <a:lnTo>
                  <a:pt x="64664" y="71615"/>
                </a:lnTo>
                <a:lnTo>
                  <a:pt x="67407" y="73520"/>
                </a:lnTo>
                <a:lnTo>
                  <a:pt x="71001" y="73520"/>
                </a:lnTo>
                <a:lnTo>
                  <a:pt x="75796" y="66231"/>
                </a:lnTo>
                <a:lnTo>
                  <a:pt x="78748" y="57477"/>
                </a:lnTo>
                <a:lnTo>
                  <a:pt x="79930" y="49103"/>
                </a:lnTo>
                <a:lnTo>
                  <a:pt x="61394" y="49103"/>
                </a:lnTo>
                <a:lnTo>
                  <a:pt x="53209" y="43088"/>
                </a:lnTo>
                <a:lnTo>
                  <a:pt x="43986" y="35699"/>
                </a:lnTo>
                <a:close/>
              </a:path>
              <a:path w="80851" h="73520">
                <a:moveTo>
                  <a:pt x="7600" y="9731"/>
                </a:moveTo>
                <a:lnTo>
                  <a:pt x="3843" y="13278"/>
                </a:lnTo>
                <a:lnTo>
                  <a:pt x="657" y="25172"/>
                </a:lnTo>
                <a:lnTo>
                  <a:pt x="0" y="50076"/>
                </a:lnTo>
                <a:lnTo>
                  <a:pt x="6075" y="64032"/>
                </a:lnTo>
                <a:lnTo>
                  <a:pt x="12162" y="66700"/>
                </a:lnTo>
                <a:lnTo>
                  <a:pt x="15337" y="65951"/>
                </a:lnTo>
                <a:lnTo>
                  <a:pt x="19007" y="62534"/>
                </a:lnTo>
                <a:lnTo>
                  <a:pt x="16742" y="50049"/>
                </a:lnTo>
                <a:lnTo>
                  <a:pt x="14511" y="37960"/>
                </a:lnTo>
                <a:lnTo>
                  <a:pt x="15337" y="35699"/>
                </a:lnTo>
                <a:lnTo>
                  <a:pt x="43986" y="35699"/>
                </a:lnTo>
                <a:lnTo>
                  <a:pt x="26891" y="22106"/>
                </a:lnTo>
                <a:lnTo>
                  <a:pt x="14797" y="13278"/>
                </a:lnTo>
                <a:lnTo>
                  <a:pt x="7600" y="9731"/>
                </a:lnTo>
                <a:close/>
              </a:path>
              <a:path w="80851" h="73520">
                <a:moveTo>
                  <a:pt x="65159" y="0"/>
                </a:moveTo>
                <a:lnTo>
                  <a:pt x="62378" y="1295"/>
                </a:lnTo>
                <a:lnTo>
                  <a:pt x="61877" y="1640"/>
                </a:lnTo>
                <a:lnTo>
                  <a:pt x="59877" y="7853"/>
                </a:lnTo>
                <a:lnTo>
                  <a:pt x="64196" y="28051"/>
                </a:lnTo>
                <a:lnTo>
                  <a:pt x="64741" y="42753"/>
                </a:lnTo>
                <a:lnTo>
                  <a:pt x="61394" y="49103"/>
                </a:lnTo>
                <a:lnTo>
                  <a:pt x="79930" y="49103"/>
                </a:lnTo>
                <a:lnTo>
                  <a:pt x="80649" y="44015"/>
                </a:lnTo>
                <a:lnTo>
                  <a:pt x="80851" y="26183"/>
                </a:lnTo>
                <a:lnTo>
                  <a:pt x="77051" y="13937"/>
                </a:lnTo>
                <a:lnTo>
                  <a:pt x="70582" y="2793"/>
                </a:lnTo>
                <a:lnTo>
                  <a:pt x="68448" y="596"/>
                </a:lnTo>
                <a:lnTo>
                  <a:pt x="6515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3" name="object 63"/>
          <p:cNvSpPr/>
          <p:nvPr/>
        </p:nvSpPr>
        <p:spPr>
          <a:xfrm>
            <a:off x="2882491" y="8213844"/>
            <a:ext cx="29038" cy="130213"/>
          </a:xfrm>
          <a:custGeom>
            <a:avLst/>
            <a:gdLst/>
            <a:ahLst/>
            <a:cxnLst/>
            <a:rect l="l" t="t" r="r" b="b"/>
            <a:pathLst>
              <a:path w="29038" h="130213">
                <a:moveTo>
                  <a:pt x="8318" y="0"/>
                </a:moveTo>
                <a:lnTo>
                  <a:pt x="5003" y="1574"/>
                </a:lnTo>
                <a:lnTo>
                  <a:pt x="1574" y="3733"/>
                </a:lnTo>
                <a:lnTo>
                  <a:pt x="0" y="7924"/>
                </a:lnTo>
                <a:lnTo>
                  <a:pt x="7238" y="27336"/>
                </a:lnTo>
                <a:lnTo>
                  <a:pt x="10470" y="39691"/>
                </a:lnTo>
                <a:lnTo>
                  <a:pt x="12450" y="52314"/>
                </a:lnTo>
                <a:lnTo>
                  <a:pt x="13103" y="64130"/>
                </a:lnTo>
                <a:lnTo>
                  <a:pt x="13097" y="69003"/>
                </a:lnTo>
                <a:lnTo>
                  <a:pt x="12040" y="81762"/>
                </a:lnTo>
                <a:lnTo>
                  <a:pt x="9684" y="94318"/>
                </a:lnTo>
                <a:lnTo>
                  <a:pt x="6056" y="106572"/>
                </a:lnTo>
                <a:lnTo>
                  <a:pt x="1181" y="118427"/>
                </a:lnTo>
                <a:lnTo>
                  <a:pt x="0" y="122288"/>
                </a:lnTo>
                <a:lnTo>
                  <a:pt x="1574" y="126479"/>
                </a:lnTo>
                <a:lnTo>
                  <a:pt x="5003" y="128638"/>
                </a:lnTo>
                <a:lnTo>
                  <a:pt x="8318" y="130213"/>
                </a:lnTo>
                <a:lnTo>
                  <a:pt x="12306" y="129451"/>
                </a:lnTo>
                <a:lnTo>
                  <a:pt x="27005" y="88967"/>
                </a:lnTo>
                <a:lnTo>
                  <a:pt x="29038" y="64130"/>
                </a:lnTo>
                <a:lnTo>
                  <a:pt x="28400" y="51684"/>
                </a:lnTo>
                <a:lnTo>
                  <a:pt x="14820" y="3467"/>
                </a:lnTo>
                <a:lnTo>
                  <a:pt x="12306" y="762"/>
                </a:lnTo>
                <a:lnTo>
                  <a:pt x="831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4" name="object 64"/>
          <p:cNvSpPr/>
          <p:nvPr/>
        </p:nvSpPr>
        <p:spPr>
          <a:xfrm>
            <a:off x="2852209" y="8227473"/>
            <a:ext cx="26695" cy="103733"/>
          </a:xfrm>
          <a:custGeom>
            <a:avLst/>
            <a:gdLst/>
            <a:ahLst/>
            <a:cxnLst/>
            <a:rect l="l" t="t" r="r" b="b"/>
            <a:pathLst>
              <a:path w="26695" h="103733">
                <a:moveTo>
                  <a:pt x="9156" y="0"/>
                </a:moveTo>
                <a:lnTo>
                  <a:pt x="5816" y="1574"/>
                </a:lnTo>
                <a:lnTo>
                  <a:pt x="0" y="4216"/>
                </a:lnTo>
                <a:lnTo>
                  <a:pt x="2097" y="11911"/>
                </a:lnTo>
                <a:lnTo>
                  <a:pt x="4717" y="16713"/>
                </a:lnTo>
                <a:lnTo>
                  <a:pt x="8721" y="29425"/>
                </a:lnTo>
                <a:lnTo>
                  <a:pt x="11214" y="51485"/>
                </a:lnTo>
                <a:lnTo>
                  <a:pt x="10931" y="58370"/>
                </a:lnTo>
                <a:lnTo>
                  <a:pt x="9798" y="74692"/>
                </a:lnTo>
                <a:lnTo>
                  <a:pt x="7347" y="83692"/>
                </a:lnTo>
                <a:lnTo>
                  <a:pt x="1993" y="92328"/>
                </a:lnTo>
                <a:lnTo>
                  <a:pt x="0" y="99491"/>
                </a:lnTo>
                <a:lnTo>
                  <a:pt x="5816" y="102146"/>
                </a:lnTo>
                <a:lnTo>
                  <a:pt x="9156" y="103733"/>
                </a:lnTo>
                <a:lnTo>
                  <a:pt x="13131" y="102971"/>
                </a:lnTo>
                <a:lnTo>
                  <a:pt x="26574" y="56138"/>
                </a:lnTo>
                <a:lnTo>
                  <a:pt x="26695" y="39914"/>
                </a:lnTo>
                <a:lnTo>
                  <a:pt x="24643" y="27323"/>
                </a:lnTo>
                <a:lnTo>
                  <a:pt x="20947" y="15114"/>
                </a:lnTo>
                <a:lnTo>
                  <a:pt x="15646" y="3454"/>
                </a:lnTo>
                <a:lnTo>
                  <a:pt x="13131" y="749"/>
                </a:lnTo>
                <a:lnTo>
                  <a:pt x="915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5" name="object 65"/>
          <p:cNvSpPr/>
          <p:nvPr/>
        </p:nvSpPr>
        <p:spPr>
          <a:xfrm>
            <a:off x="513367" y="7372927"/>
            <a:ext cx="127660" cy="150240"/>
          </a:xfrm>
          <a:custGeom>
            <a:avLst/>
            <a:gdLst/>
            <a:ahLst/>
            <a:cxnLst/>
            <a:rect l="l" t="t" r="r" b="b"/>
            <a:pathLst>
              <a:path w="127660" h="150240">
                <a:moveTo>
                  <a:pt x="45097" y="0"/>
                </a:moveTo>
                <a:lnTo>
                  <a:pt x="0" y="43827"/>
                </a:lnTo>
                <a:lnTo>
                  <a:pt x="0" y="127241"/>
                </a:lnTo>
                <a:lnTo>
                  <a:pt x="4298" y="140439"/>
                </a:lnTo>
                <a:lnTo>
                  <a:pt x="15054" y="148749"/>
                </a:lnTo>
                <a:lnTo>
                  <a:pt x="105194" y="150240"/>
                </a:lnTo>
                <a:lnTo>
                  <a:pt x="118311" y="145673"/>
                </a:lnTo>
                <a:lnTo>
                  <a:pt x="126059" y="135204"/>
                </a:lnTo>
                <a:lnTo>
                  <a:pt x="22567" y="135204"/>
                </a:lnTo>
                <a:lnTo>
                  <a:pt x="18402" y="134848"/>
                </a:lnTo>
                <a:lnTo>
                  <a:pt x="15150" y="131419"/>
                </a:lnTo>
                <a:lnTo>
                  <a:pt x="14998" y="127241"/>
                </a:lnTo>
                <a:lnTo>
                  <a:pt x="14998" y="50063"/>
                </a:lnTo>
                <a:lnTo>
                  <a:pt x="48856" y="15024"/>
                </a:lnTo>
                <a:lnTo>
                  <a:pt x="105295" y="15011"/>
                </a:lnTo>
                <a:lnTo>
                  <a:pt x="109080" y="14744"/>
                </a:lnTo>
                <a:lnTo>
                  <a:pt x="125293" y="14744"/>
                </a:lnTo>
                <a:lnTo>
                  <a:pt x="122996" y="8363"/>
                </a:lnTo>
                <a:lnTo>
                  <a:pt x="111855" y="839"/>
                </a:lnTo>
                <a:lnTo>
                  <a:pt x="45097" y="0"/>
                </a:lnTo>
                <a:close/>
              </a:path>
              <a:path w="127660" h="150240">
                <a:moveTo>
                  <a:pt x="125293" y="14744"/>
                </a:moveTo>
                <a:lnTo>
                  <a:pt x="109080" y="14744"/>
                </a:lnTo>
                <a:lnTo>
                  <a:pt x="112382" y="17602"/>
                </a:lnTo>
                <a:lnTo>
                  <a:pt x="112640" y="21285"/>
                </a:lnTo>
                <a:lnTo>
                  <a:pt x="112725" y="127241"/>
                </a:lnTo>
                <a:lnTo>
                  <a:pt x="112573" y="131432"/>
                </a:lnTo>
                <a:lnTo>
                  <a:pt x="109359" y="134835"/>
                </a:lnTo>
                <a:lnTo>
                  <a:pt x="105194" y="135204"/>
                </a:lnTo>
                <a:lnTo>
                  <a:pt x="126059" y="135204"/>
                </a:lnTo>
                <a:lnTo>
                  <a:pt x="126322" y="134848"/>
                </a:lnTo>
                <a:lnTo>
                  <a:pt x="126432" y="131419"/>
                </a:lnTo>
                <a:lnTo>
                  <a:pt x="127660" y="21399"/>
                </a:lnTo>
                <a:lnTo>
                  <a:pt x="125293" y="1474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7" name="object 67"/>
          <p:cNvSpPr/>
          <p:nvPr/>
        </p:nvSpPr>
        <p:spPr>
          <a:xfrm>
            <a:off x="1646570" y="8198638"/>
            <a:ext cx="147044" cy="76873"/>
          </a:xfrm>
          <a:custGeom>
            <a:avLst/>
            <a:gdLst/>
            <a:ahLst/>
            <a:cxnLst/>
            <a:rect l="l" t="t" r="r" b="b"/>
            <a:pathLst>
              <a:path w="147044" h="76873">
                <a:moveTo>
                  <a:pt x="96075" y="0"/>
                </a:moveTo>
                <a:lnTo>
                  <a:pt x="94392" y="132"/>
                </a:lnTo>
                <a:lnTo>
                  <a:pt x="87845" y="4819"/>
                </a:lnTo>
                <a:lnTo>
                  <a:pt x="78687" y="13326"/>
                </a:lnTo>
                <a:lnTo>
                  <a:pt x="61640" y="21692"/>
                </a:lnTo>
                <a:lnTo>
                  <a:pt x="0" y="40144"/>
                </a:lnTo>
                <a:lnTo>
                  <a:pt x="0" y="76873"/>
                </a:lnTo>
                <a:lnTo>
                  <a:pt x="146938" y="76873"/>
                </a:lnTo>
                <a:lnTo>
                  <a:pt x="147044" y="68008"/>
                </a:lnTo>
                <a:lnTo>
                  <a:pt x="8864" y="68008"/>
                </a:lnTo>
                <a:lnTo>
                  <a:pt x="12020" y="45810"/>
                </a:lnTo>
                <a:lnTo>
                  <a:pt x="61770" y="30744"/>
                </a:lnTo>
                <a:lnTo>
                  <a:pt x="95453" y="9791"/>
                </a:lnTo>
                <a:lnTo>
                  <a:pt x="112081" y="9791"/>
                </a:lnTo>
                <a:lnTo>
                  <a:pt x="106248" y="4988"/>
                </a:lnTo>
                <a:lnTo>
                  <a:pt x="96850" y="88"/>
                </a:lnTo>
                <a:lnTo>
                  <a:pt x="96075" y="0"/>
                </a:lnTo>
                <a:close/>
              </a:path>
              <a:path w="147044" h="76873">
                <a:moveTo>
                  <a:pt x="112081" y="9791"/>
                </a:moveTo>
                <a:lnTo>
                  <a:pt x="95453" y="9791"/>
                </a:lnTo>
                <a:lnTo>
                  <a:pt x="98566" y="10349"/>
                </a:lnTo>
                <a:lnTo>
                  <a:pt x="106172" y="16060"/>
                </a:lnTo>
                <a:lnTo>
                  <a:pt x="116049" y="24827"/>
                </a:lnTo>
                <a:lnTo>
                  <a:pt x="127068" y="35512"/>
                </a:lnTo>
                <a:lnTo>
                  <a:pt x="138099" y="46977"/>
                </a:lnTo>
                <a:lnTo>
                  <a:pt x="138175" y="68008"/>
                </a:lnTo>
                <a:lnTo>
                  <a:pt x="147044" y="68008"/>
                </a:lnTo>
                <a:lnTo>
                  <a:pt x="146744" y="43273"/>
                </a:lnTo>
                <a:lnTo>
                  <a:pt x="141552" y="37736"/>
                </a:lnTo>
                <a:lnTo>
                  <a:pt x="131283" y="27231"/>
                </a:lnTo>
                <a:lnTo>
                  <a:pt x="118620" y="15175"/>
                </a:lnTo>
                <a:lnTo>
                  <a:pt x="112081" y="979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graphicFrame>
        <p:nvGraphicFramePr>
          <p:cNvPr id="66" name="object 66"/>
          <p:cNvGraphicFramePr>
            <a:graphicFrameLocks noGrp="1"/>
          </p:cNvGraphicFramePr>
          <p:nvPr/>
        </p:nvGraphicFramePr>
        <p:xfrm>
          <a:off x="469447" y="5779144"/>
          <a:ext cx="5795719" cy="276741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16338"/>
                <a:gridCol w="1242729"/>
                <a:gridCol w="1085478"/>
                <a:gridCol w="1053298"/>
                <a:gridCol w="1197873"/>
              </a:tblGrid>
              <a:tr h="277057">
                <a:tc>
                  <a:txBody>
                    <a:bodyPr/>
                    <a:lstStyle/>
                    <a:p>
                      <a:pPr marL="282575">
                        <a:lnSpc>
                          <a:spcPct val="100000"/>
                        </a:lnSpc>
                      </a:pPr>
                      <a:r>
                        <a:rPr dirty="0" smtClean="0" sz="70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OS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marL="27749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mtClean="0" sz="55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Android</a:t>
                      </a:r>
                      <a:r>
                        <a:rPr dirty="0" smtClean="0" sz="550" spc="5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 </a:t>
                      </a:r>
                      <a:r>
                        <a:rPr dirty="0" smtClean="0" sz="550" spc="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7.1</a:t>
                      </a:r>
                      <a:endParaRPr sz="550">
                        <a:latin typeface="Meiryo"/>
                        <a:cs typeface="Meiryo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87325">
                        <a:lnSpc>
                          <a:spcPct val="100000"/>
                        </a:lnSpc>
                      </a:pPr>
                      <a:r>
                        <a:rPr dirty="0" smtClean="0" sz="70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CPU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marL="18224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mtClean="0" sz="55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Qualcomm</a:t>
                      </a:r>
                      <a:r>
                        <a:rPr dirty="0" smtClean="0" sz="550" spc="5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 </a:t>
                      </a:r>
                      <a:r>
                        <a:rPr dirty="0" smtClean="0" sz="550" spc="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Snapdragon</a:t>
                      </a:r>
                      <a:endParaRPr sz="550">
                        <a:latin typeface="Meiryo"/>
                        <a:cs typeface="Meiryo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dirty="0" smtClean="0" sz="70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Memory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marL="60960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mtClean="0" sz="55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1GB</a:t>
                      </a:r>
                      <a:r>
                        <a:rPr dirty="0" smtClean="0" sz="550" spc="5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 </a:t>
                      </a:r>
                      <a:r>
                        <a:rPr dirty="0" smtClean="0" sz="550" spc="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RAM</a:t>
                      </a:r>
                      <a:r>
                        <a:rPr dirty="0" smtClean="0" sz="550" spc="5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 </a:t>
                      </a:r>
                      <a:r>
                        <a:rPr dirty="0" smtClean="0" sz="550" spc="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+</a:t>
                      </a:r>
                      <a:r>
                        <a:rPr dirty="0" smtClean="0" sz="550" spc="5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 </a:t>
                      </a:r>
                      <a:r>
                        <a:rPr dirty="0" smtClean="0" sz="550" spc="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8GB</a:t>
                      </a:r>
                      <a:r>
                        <a:rPr dirty="0" smtClean="0" sz="550" spc="5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 </a:t>
                      </a:r>
                      <a:r>
                        <a:rPr dirty="0" smtClean="0" sz="550" spc="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ROM</a:t>
                      </a:r>
                      <a:endParaRPr sz="550">
                        <a:latin typeface="Meiryo"/>
                        <a:cs typeface="Meiryo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0965">
                        <a:lnSpc>
                          <a:spcPct val="100000"/>
                        </a:lnSpc>
                      </a:pPr>
                      <a:r>
                        <a:rPr dirty="0" smtClean="0" sz="70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Display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marL="96520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mtClean="0" sz="55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5.99"</a:t>
                      </a:r>
                      <a:r>
                        <a:rPr dirty="0" smtClean="0" sz="550" spc="5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 </a:t>
                      </a:r>
                      <a:r>
                        <a:rPr dirty="0" smtClean="0" sz="550" spc="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HD</a:t>
                      </a:r>
                      <a:endParaRPr sz="550">
                        <a:latin typeface="Meiryo"/>
                        <a:cs typeface="Meiryo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68910">
                        <a:lnSpc>
                          <a:spcPct val="100000"/>
                        </a:lnSpc>
                      </a:pPr>
                      <a:r>
                        <a:rPr dirty="0" smtClean="0" sz="70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Adapter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marL="163830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mtClean="0" sz="55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Input：AC100~240V</a:t>
                      </a:r>
                      <a:endParaRPr sz="550">
                        <a:latin typeface="Meiryo"/>
                        <a:cs typeface="Meiryo"/>
                      </a:endParaRPr>
                    </a:p>
                  </a:txBody>
                  <a:tcPr marL="0" marR="0" marB="0" marT="0"/>
                </a:tc>
              </a:tr>
              <a:tr h="92233">
                <a:tc>
                  <a:txBody>
                    <a:bodyPr/>
                    <a:lstStyle/>
                    <a:p>
                      <a:pPr marL="277495">
                        <a:lnSpc>
                          <a:spcPct val="100000"/>
                        </a:lnSpc>
                      </a:pPr>
                      <a:r>
                        <a:rPr dirty="0" smtClean="0" sz="55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SUNMI</a:t>
                      </a:r>
                      <a:r>
                        <a:rPr dirty="0" smtClean="0" sz="550" spc="5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 </a:t>
                      </a:r>
                      <a:r>
                        <a:rPr dirty="0" smtClean="0" sz="550" spc="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OS</a:t>
                      </a:r>
                      <a:endParaRPr sz="550">
                        <a:latin typeface="Meiryo"/>
                        <a:cs typeface="Meiryo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82245">
                        <a:lnSpc>
                          <a:spcPct val="100000"/>
                        </a:lnSpc>
                      </a:pPr>
                      <a:r>
                        <a:rPr dirty="0" smtClean="0" sz="55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quad-core</a:t>
                      </a:r>
                      <a:r>
                        <a:rPr dirty="0" smtClean="0" sz="550" spc="5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 </a:t>
                      </a:r>
                      <a:r>
                        <a:rPr dirty="0" smtClean="0" sz="550" spc="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1.4GHz</a:t>
                      </a:r>
                      <a:endParaRPr sz="550">
                        <a:latin typeface="Meiryo"/>
                        <a:cs typeface="Meiryo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0960">
                        <a:lnSpc>
                          <a:spcPct val="100000"/>
                        </a:lnSpc>
                      </a:pPr>
                      <a:r>
                        <a:rPr dirty="0" smtClean="0" sz="55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2GB</a:t>
                      </a:r>
                      <a:r>
                        <a:rPr dirty="0" smtClean="0" sz="550" spc="5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 </a:t>
                      </a:r>
                      <a:r>
                        <a:rPr dirty="0" smtClean="0" sz="550" spc="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RAM</a:t>
                      </a:r>
                      <a:r>
                        <a:rPr dirty="0" smtClean="0" sz="550" spc="5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 </a:t>
                      </a:r>
                      <a:r>
                        <a:rPr dirty="0" smtClean="0" sz="550" spc="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+</a:t>
                      </a:r>
                      <a:r>
                        <a:rPr dirty="0" smtClean="0" sz="550" spc="5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 </a:t>
                      </a:r>
                      <a:r>
                        <a:rPr dirty="0" smtClean="0" sz="550" spc="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16GB</a:t>
                      </a:r>
                      <a:r>
                        <a:rPr dirty="0" smtClean="0" sz="550" spc="5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 </a:t>
                      </a:r>
                      <a:r>
                        <a:rPr dirty="0" smtClean="0" sz="550" spc="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ROM</a:t>
                      </a:r>
                      <a:endParaRPr sz="550">
                        <a:latin typeface="Meiryo"/>
                        <a:cs typeface="Meiryo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</a:pPr>
                      <a:r>
                        <a:rPr dirty="0" smtClean="0" sz="55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1440</a:t>
                      </a:r>
                      <a:r>
                        <a:rPr dirty="0" smtClean="0" sz="55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×</a:t>
                      </a:r>
                      <a:r>
                        <a:rPr dirty="0" smtClean="0" sz="55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720</a:t>
                      </a:r>
                      <a:r>
                        <a:rPr dirty="0" smtClean="0" sz="550" spc="5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 </a:t>
                      </a:r>
                      <a:r>
                        <a:rPr dirty="0" smtClean="0" sz="550" spc="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IPS</a:t>
                      </a:r>
                      <a:endParaRPr sz="550">
                        <a:latin typeface="Meiryo"/>
                        <a:cs typeface="Meiryo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63830">
                        <a:lnSpc>
                          <a:spcPct val="100000"/>
                        </a:lnSpc>
                      </a:pPr>
                      <a:r>
                        <a:rPr dirty="0" smtClean="0" sz="55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Output:</a:t>
                      </a:r>
                      <a:r>
                        <a:rPr dirty="0" smtClean="0" sz="550" spc="5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 </a:t>
                      </a:r>
                      <a:r>
                        <a:rPr dirty="0" smtClean="0" sz="550" spc="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DC</a:t>
                      </a:r>
                      <a:r>
                        <a:rPr dirty="0" smtClean="0" sz="550" spc="5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 </a:t>
                      </a:r>
                      <a:r>
                        <a:rPr dirty="0" smtClean="0" sz="550" spc="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5V/2A</a:t>
                      </a:r>
                      <a:endParaRPr sz="550">
                        <a:latin typeface="Meiryo"/>
                        <a:cs typeface="Meiryo"/>
                      </a:endParaRPr>
                    </a:p>
                  </a:txBody>
                  <a:tcPr marL="0" marR="0" marB="0" marT="0"/>
                </a:tc>
              </a:tr>
              <a:tr h="144177">
                <a:tc>
                  <a:txBody>
                    <a:bodyPr/>
                    <a:lstStyle/>
                    <a:p>
                      <a:pPr/>
                      <a:endParaRPr sz="550">
                        <a:latin typeface="Meiryo"/>
                        <a:cs typeface="Meiryo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Meiryo"/>
                        <a:cs typeface="Meiryo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0960">
                        <a:lnSpc>
                          <a:spcPct val="100000"/>
                        </a:lnSpc>
                      </a:pPr>
                      <a:r>
                        <a:rPr dirty="0" smtClean="0" sz="55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(optiona)</a:t>
                      </a:r>
                      <a:endParaRPr sz="550">
                        <a:latin typeface="Meiryo"/>
                        <a:cs typeface="Meiryo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Meiryo"/>
                        <a:cs typeface="Meiryo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Meiryo"/>
                        <a:cs typeface="Meiryo"/>
                      </a:endParaRPr>
                    </a:p>
                  </a:txBody>
                  <a:tcPr marL="0" marR="0" marB="0" marT="0"/>
                </a:tc>
              </a:tr>
              <a:tr h="172557">
                <a:tc>
                  <a:txBody>
                    <a:bodyPr/>
                    <a:lstStyle/>
                    <a:p>
                      <a:pPr marL="282575">
                        <a:lnSpc>
                          <a:spcPct val="100000"/>
                        </a:lnSpc>
                      </a:pPr>
                      <a:r>
                        <a:rPr dirty="0" smtClean="0" sz="70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Wi-Fi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87325">
                        <a:lnSpc>
                          <a:spcPct val="100000"/>
                        </a:lnSpc>
                      </a:pPr>
                      <a:r>
                        <a:rPr dirty="0" smtClean="0" sz="70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Bluetooth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dirty="0" smtClean="0" sz="70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Speaker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0965">
                        <a:lnSpc>
                          <a:spcPct val="100000"/>
                        </a:lnSpc>
                      </a:pPr>
                      <a:r>
                        <a:rPr dirty="0" smtClean="0" sz="70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Weight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68910">
                        <a:lnSpc>
                          <a:spcPct val="100000"/>
                        </a:lnSpc>
                      </a:pPr>
                      <a:r>
                        <a:rPr dirty="0" smtClean="0" sz="70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Key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102165">
                <a:tc>
                  <a:txBody>
                    <a:bodyPr/>
                    <a:lstStyle/>
                    <a:p>
                      <a:pPr marL="277495">
                        <a:lnSpc>
                          <a:spcPct val="100000"/>
                        </a:lnSpc>
                      </a:pPr>
                      <a:r>
                        <a:rPr dirty="0" smtClean="0" sz="55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2.4G/5G</a:t>
                      </a:r>
                      <a:endParaRPr sz="550">
                        <a:latin typeface="Meiryo"/>
                        <a:cs typeface="Meiryo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82245">
                        <a:lnSpc>
                          <a:spcPct val="100000"/>
                        </a:lnSpc>
                      </a:pPr>
                      <a:r>
                        <a:rPr dirty="0" smtClean="0" sz="55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Support</a:t>
                      </a:r>
                      <a:r>
                        <a:rPr dirty="0" smtClean="0" sz="550" spc="5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 </a:t>
                      </a:r>
                      <a:r>
                        <a:rPr dirty="0" smtClean="0" sz="550" spc="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BLE</a:t>
                      </a:r>
                      <a:endParaRPr sz="550">
                        <a:latin typeface="Meiryo"/>
                        <a:cs typeface="Meiryo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0960">
                        <a:lnSpc>
                          <a:spcPct val="100000"/>
                        </a:lnSpc>
                      </a:pPr>
                      <a:r>
                        <a:rPr dirty="0" smtClean="0" sz="55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1W</a:t>
                      </a:r>
                      <a:endParaRPr sz="550">
                        <a:latin typeface="Meiryo"/>
                        <a:cs typeface="Meiryo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</a:pPr>
                      <a:r>
                        <a:rPr dirty="0" smtClean="0" sz="55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346g</a:t>
                      </a:r>
                      <a:endParaRPr sz="550">
                        <a:latin typeface="Meiryo"/>
                        <a:cs typeface="Meiryo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63830">
                        <a:lnSpc>
                          <a:spcPct val="100000"/>
                        </a:lnSpc>
                      </a:pPr>
                      <a:r>
                        <a:rPr dirty="0" smtClean="0" sz="55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Power</a:t>
                      </a:r>
                      <a:r>
                        <a:rPr dirty="0" smtClean="0" sz="550" spc="5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 </a:t>
                      </a:r>
                      <a:r>
                        <a:rPr dirty="0" smtClean="0" sz="550" spc="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button（lock</a:t>
                      </a:r>
                      <a:r>
                        <a:rPr dirty="0" smtClean="0" sz="550" spc="5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 </a:t>
                      </a:r>
                      <a:r>
                        <a:rPr dirty="0" smtClean="0" sz="550" spc="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screen)</a:t>
                      </a:r>
                      <a:endParaRPr sz="550">
                        <a:latin typeface="Meiryo"/>
                        <a:cs typeface="Meiryo"/>
                      </a:endParaRPr>
                    </a:p>
                  </a:txBody>
                  <a:tcPr marL="0" marR="0" marB="0" marT="0"/>
                </a:tc>
              </a:tr>
              <a:tr h="92232">
                <a:tc>
                  <a:txBody>
                    <a:bodyPr/>
                    <a:lstStyle/>
                    <a:p>
                      <a:pPr marL="277495">
                        <a:lnSpc>
                          <a:spcPct val="100000"/>
                        </a:lnSpc>
                      </a:pPr>
                      <a:r>
                        <a:rPr dirty="0" smtClean="0" sz="55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IEEE</a:t>
                      </a:r>
                      <a:r>
                        <a:rPr dirty="0" smtClean="0" sz="550" spc="5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 </a:t>
                      </a:r>
                      <a:r>
                        <a:rPr dirty="0" smtClean="0" sz="550" spc="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802.11</a:t>
                      </a:r>
                      <a:r>
                        <a:rPr dirty="0" smtClean="0" sz="550" spc="5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 </a:t>
                      </a:r>
                      <a:r>
                        <a:rPr dirty="0" smtClean="0" sz="550" spc="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a/b/g/n</a:t>
                      </a:r>
                      <a:endParaRPr sz="550">
                        <a:latin typeface="Meiryo"/>
                        <a:cs typeface="Meiryo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82245">
                        <a:lnSpc>
                          <a:spcPct val="100000"/>
                        </a:lnSpc>
                      </a:pPr>
                      <a:r>
                        <a:rPr dirty="0" smtClean="0" sz="55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Support</a:t>
                      </a:r>
                      <a:r>
                        <a:rPr dirty="0" smtClean="0" sz="550" spc="5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 </a:t>
                      </a:r>
                      <a:r>
                        <a:rPr dirty="0" smtClean="0" sz="550" spc="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Bluetooth</a:t>
                      </a:r>
                      <a:r>
                        <a:rPr dirty="0" smtClean="0" sz="550" spc="5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 </a:t>
                      </a:r>
                      <a:r>
                        <a:rPr dirty="0" smtClean="0" sz="550" spc="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2.1/3.0/4.2</a:t>
                      </a:r>
                      <a:endParaRPr sz="550">
                        <a:latin typeface="Meiryo"/>
                        <a:cs typeface="Meiryo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Meiryo"/>
                        <a:cs typeface="Meiryo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</a:pPr>
                      <a:r>
                        <a:rPr dirty="0" smtClean="0" sz="55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Include</a:t>
                      </a:r>
                      <a:r>
                        <a:rPr dirty="0" smtClean="0" sz="550" spc="5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 </a:t>
                      </a:r>
                      <a:r>
                        <a:rPr dirty="0" smtClean="0" sz="550" spc="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1D</a:t>
                      </a:r>
                      <a:r>
                        <a:rPr dirty="0" smtClean="0" sz="550" spc="5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 </a:t>
                      </a:r>
                      <a:r>
                        <a:rPr dirty="0" smtClean="0" sz="550" spc="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scanning</a:t>
                      </a:r>
                      <a:r>
                        <a:rPr dirty="0" smtClean="0" sz="550" spc="5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 </a:t>
                      </a:r>
                      <a:r>
                        <a:rPr dirty="0" smtClean="0" sz="550" spc="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head:</a:t>
                      </a:r>
                      <a:endParaRPr sz="550">
                        <a:latin typeface="Meiryo"/>
                        <a:cs typeface="Meiryo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63830">
                        <a:lnSpc>
                          <a:spcPct val="100000"/>
                        </a:lnSpc>
                      </a:pPr>
                      <a:r>
                        <a:rPr dirty="0" smtClean="0" sz="55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Volume</a:t>
                      </a:r>
                      <a:r>
                        <a:rPr dirty="0" smtClean="0" sz="550" spc="5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 </a:t>
                      </a:r>
                      <a:r>
                        <a:rPr dirty="0" smtClean="0" sz="550" spc="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up/down</a:t>
                      </a:r>
                      <a:r>
                        <a:rPr dirty="0" smtClean="0" sz="550" spc="5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 </a:t>
                      </a:r>
                      <a:r>
                        <a:rPr dirty="0" smtClean="0" sz="550" spc="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button</a:t>
                      </a:r>
                      <a:endParaRPr sz="550">
                        <a:latin typeface="Meiryo"/>
                        <a:cs typeface="Meiryo"/>
                      </a:endParaRPr>
                    </a:p>
                  </a:txBody>
                  <a:tcPr marL="0" marR="0" marB="0" marT="0"/>
                </a:tc>
              </a:tr>
              <a:tr h="117149">
                <a:tc>
                  <a:txBody>
                    <a:bodyPr/>
                    <a:lstStyle/>
                    <a:p>
                      <a:pPr/>
                      <a:endParaRPr sz="550">
                        <a:latin typeface="Meiryo"/>
                        <a:cs typeface="Meiryo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Meiryo"/>
                        <a:cs typeface="Meiryo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Meiryo"/>
                        <a:cs typeface="Meiryo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</a:pPr>
                      <a:r>
                        <a:rPr dirty="0" smtClean="0" sz="55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356g</a:t>
                      </a:r>
                      <a:endParaRPr sz="550">
                        <a:latin typeface="Meiryo"/>
                        <a:cs typeface="Meiryo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Meiryo"/>
                        <a:cs typeface="Meiryo"/>
                      </a:endParaRPr>
                    </a:p>
                  </a:txBody>
                  <a:tcPr marL="0" marR="0" marB="0" marT="0"/>
                </a:tc>
              </a:tr>
              <a:tr h="176354">
                <a:tc>
                  <a:txBody>
                    <a:bodyPr/>
                    <a:lstStyle/>
                    <a:p>
                      <a:pPr marL="274320">
                        <a:lnSpc>
                          <a:spcPct val="100000"/>
                        </a:lnSpc>
                      </a:pPr>
                      <a:r>
                        <a:rPr dirty="0" smtClean="0" sz="70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Battery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87325">
                        <a:lnSpc>
                          <a:spcPct val="100000"/>
                        </a:lnSpc>
                      </a:pPr>
                      <a:r>
                        <a:rPr dirty="0" smtClean="0" sz="70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Communication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</a:pPr>
                      <a:r>
                        <a:rPr dirty="0" smtClean="0" sz="70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Camera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9060">
                        <a:lnSpc>
                          <a:spcPct val="100000"/>
                        </a:lnSpc>
                      </a:pPr>
                      <a:r>
                        <a:rPr dirty="0" smtClean="0" sz="70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GPS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69545">
                        <a:lnSpc>
                          <a:spcPct val="100000"/>
                        </a:lnSpc>
                      </a:pPr>
                      <a:r>
                        <a:rPr dirty="0" smtClean="0" sz="70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Printer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77527">
                <a:tc>
                  <a:txBody>
                    <a:bodyPr/>
                    <a:lstStyle/>
                    <a:p>
                      <a:pPr marL="269875">
                        <a:lnSpc>
                          <a:spcPct val="100000"/>
                        </a:lnSpc>
                      </a:pPr>
                      <a:r>
                        <a:rPr dirty="0" smtClean="0" sz="55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Non-removable</a:t>
                      </a:r>
                      <a:endParaRPr sz="550">
                        <a:latin typeface="Meiryo"/>
                        <a:cs typeface="Meiryo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82245">
                        <a:lnSpc>
                          <a:spcPct val="100000"/>
                        </a:lnSpc>
                      </a:pPr>
                      <a:r>
                        <a:rPr dirty="0" smtClean="0" sz="55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4G</a:t>
                      </a:r>
                      <a:endParaRPr sz="550">
                        <a:latin typeface="Meiryo"/>
                        <a:cs typeface="Meiryo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</a:pPr>
                      <a:r>
                        <a:rPr dirty="0" smtClean="0" sz="55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5.0MP,</a:t>
                      </a:r>
                      <a:r>
                        <a:rPr dirty="0" smtClean="0" sz="550" spc="5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 </a:t>
                      </a:r>
                      <a:r>
                        <a:rPr dirty="0" smtClean="0" sz="550" spc="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Flash,</a:t>
                      </a:r>
                      <a:r>
                        <a:rPr dirty="0" smtClean="0" sz="550" spc="5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 </a:t>
                      </a:r>
                      <a:r>
                        <a:rPr dirty="0" smtClean="0" sz="550" spc="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AF</a:t>
                      </a:r>
                      <a:endParaRPr sz="550">
                        <a:latin typeface="Meiryo"/>
                        <a:cs typeface="Meiryo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</a:pPr>
                      <a:r>
                        <a:rPr dirty="0" smtClean="0" sz="55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Support</a:t>
                      </a:r>
                      <a:r>
                        <a:rPr dirty="0" smtClean="0" sz="550" spc="5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 </a:t>
                      </a:r>
                      <a:r>
                        <a:rPr dirty="0" smtClean="0" sz="550" spc="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GPS</a:t>
                      </a:r>
                      <a:endParaRPr sz="550">
                        <a:latin typeface="Meiryo"/>
                        <a:cs typeface="Meiryo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65100">
                        <a:lnSpc>
                          <a:spcPct val="100000"/>
                        </a:lnSpc>
                      </a:pPr>
                      <a:r>
                        <a:rPr dirty="0" smtClean="0" sz="55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Built-in</a:t>
                      </a:r>
                      <a:r>
                        <a:rPr dirty="0" smtClean="0" sz="550" spc="5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 </a:t>
                      </a:r>
                      <a:r>
                        <a:rPr dirty="0" smtClean="0" sz="550" spc="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high</a:t>
                      </a:r>
                      <a:r>
                        <a:rPr dirty="0" smtClean="0" sz="550" spc="5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 </a:t>
                      </a:r>
                      <a:r>
                        <a:rPr dirty="0" smtClean="0" sz="550" spc="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speed</a:t>
                      </a:r>
                      <a:endParaRPr sz="550">
                        <a:latin typeface="Meiryo"/>
                        <a:cs typeface="Meiryo"/>
                      </a:endParaRPr>
                    </a:p>
                  </a:txBody>
                  <a:tcPr marL="0" marR="0" marB="0" marT="0"/>
                </a:tc>
              </a:tr>
              <a:tr h="96033">
                <a:tc>
                  <a:txBody>
                    <a:bodyPr/>
                    <a:lstStyle/>
                    <a:p>
                      <a:pPr marL="269875">
                        <a:lnSpc>
                          <a:spcPct val="100000"/>
                        </a:lnSpc>
                      </a:pPr>
                      <a:r>
                        <a:rPr dirty="0" smtClean="0" sz="55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lithium</a:t>
                      </a:r>
                      <a:r>
                        <a:rPr dirty="0" smtClean="0" sz="550" spc="5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 </a:t>
                      </a:r>
                      <a:r>
                        <a:rPr dirty="0" smtClean="0" sz="550" spc="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battery</a:t>
                      </a:r>
                      <a:endParaRPr sz="550">
                        <a:latin typeface="Meiryo"/>
                        <a:cs typeface="Meiryo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Meiryo"/>
                        <a:cs typeface="Meiryo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</a:pPr>
                      <a:r>
                        <a:rPr dirty="0" smtClean="0" sz="55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Support</a:t>
                      </a:r>
                      <a:r>
                        <a:rPr dirty="0" smtClean="0" sz="550" spc="5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 </a:t>
                      </a:r>
                      <a:r>
                        <a:rPr dirty="0" smtClean="0" sz="550" spc="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QR</a:t>
                      </a:r>
                      <a:r>
                        <a:rPr dirty="0" smtClean="0" sz="550" spc="5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 </a:t>
                      </a:r>
                      <a:r>
                        <a:rPr dirty="0" smtClean="0" sz="550" spc="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code</a:t>
                      </a:r>
                      <a:r>
                        <a:rPr dirty="0" smtClean="0" sz="550" spc="5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 </a:t>
                      </a:r>
                      <a:r>
                        <a:rPr dirty="0" smtClean="0" sz="550" spc="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scanning</a:t>
                      </a:r>
                      <a:endParaRPr sz="550">
                        <a:latin typeface="Meiryo"/>
                        <a:cs typeface="Meiryo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</a:pPr>
                      <a:r>
                        <a:rPr dirty="0" smtClean="0" sz="55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Support</a:t>
                      </a:r>
                      <a:r>
                        <a:rPr dirty="0" smtClean="0" sz="550" spc="5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 </a:t>
                      </a:r>
                      <a:r>
                        <a:rPr dirty="0" smtClean="0" sz="550" spc="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AGPS</a:t>
                      </a:r>
                      <a:endParaRPr sz="550">
                        <a:latin typeface="Meiryo"/>
                        <a:cs typeface="Meiryo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65100">
                        <a:lnSpc>
                          <a:spcPct val="100000"/>
                        </a:lnSpc>
                      </a:pPr>
                      <a:r>
                        <a:rPr dirty="0" smtClean="0" sz="55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thermal</a:t>
                      </a:r>
                      <a:r>
                        <a:rPr dirty="0" smtClean="0" sz="550" spc="5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 </a:t>
                      </a:r>
                      <a:r>
                        <a:rPr dirty="0" smtClean="0" sz="550" spc="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printer</a:t>
                      </a:r>
                      <a:endParaRPr sz="550">
                        <a:latin typeface="Meiryo"/>
                        <a:cs typeface="Meiryo"/>
                      </a:endParaRPr>
                    </a:p>
                  </a:txBody>
                  <a:tcPr marL="0" marR="0" marB="0" marT="0"/>
                </a:tc>
              </a:tr>
              <a:tr h="94625">
                <a:tc>
                  <a:txBody>
                    <a:bodyPr/>
                    <a:lstStyle/>
                    <a:p>
                      <a:pPr marL="269875">
                        <a:lnSpc>
                          <a:spcPct val="100000"/>
                        </a:lnSpc>
                      </a:pPr>
                      <a:r>
                        <a:rPr dirty="0" smtClean="0" sz="55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7.6V/2580mAh</a:t>
                      </a:r>
                      <a:endParaRPr sz="550">
                        <a:latin typeface="Meiryo"/>
                        <a:cs typeface="Meiryo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Meiryo"/>
                        <a:cs typeface="Meiryo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Meiryo"/>
                        <a:cs typeface="Meiryo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Meiryo"/>
                        <a:cs typeface="Meiryo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65100">
                        <a:lnSpc>
                          <a:spcPct val="100000"/>
                        </a:lnSpc>
                      </a:pPr>
                      <a:r>
                        <a:rPr dirty="0" smtClean="0" sz="55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Printing</a:t>
                      </a:r>
                      <a:r>
                        <a:rPr dirty="0" smtClean="0" sz="550" spc="5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 </a:t>
                      </a:r>
                      <a:r>
                        <a:rPr dirty="0" smtClean="0" sz="550" spc="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speed</a:t>
                      </a:r>
                      <a:r>
                        <a:rPr dirty="0" smtClean="0" sz="550" spc="5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 </a:t>
                      </a:r>
                      <a:r>
                        <a:rPr dirty="0" smtClean="0" sz="550" spc="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up</a:t>
                      </a:r>
                      <a:r>
                        <a:rPr dirty="0" smtClean="0" sz="550" spc="5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 </a:t>
                      </a:r>
                      <a:r>
                        <a:rPr dirty="0" smtClean="0" sz="550" spc="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to</a:t>
                      </a:r>
                      <a:r>
                        <a:rPr dirty="0" smtClean="0" sz="550" spc="5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 </a:t>
                      </a:r>
                      <a:r>
                        <a:rPr dirty="0" smtClean="0" sz="550" spc="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70mm/s</a:t>
                      </a:r>
                      <a:endParaRPr sz="550">
                        <a:latin typeface="Meiryo"/>
                        <a:cs typeface="Meiryo"/>
                      </a:endParaRPr>
                    </a:p>
                  </a:txBody>
                  <a:tcPr marL="0" marR="0" marB="0" marT="0"/>
                </a:tc>
              </a:tr>
              <a:tr h="102731">
                <a:tc>
                  <a:txBody>
                    <a:bodyPr/>
                    <a:lstStyle/>
                    <a:p>
                      <a:pPr/>
                      <a:endParaRPr sz="550">
                        <a:latin typeface="Meiryo"/>
                        <a:cs typeface="Meiryo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Meiryo"/>
                        <a:cs typeface="Meiryo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Meiryo"/>
                        <a:cs typeface="Meiryo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Meiryo"/>
                        <a:cs typeface="Meiryo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65100">
                        <a:lnSpc>
                          <a:spcPct val="100000"/>
                        </a:lnSpc>
                      </a:pPr>
                      <a:r>
                        <a:rPr dirty="0" smtClean="0" sz="55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Paper</a:t>
                      </a:r>
                      <a:r>
                        <a:rPr dirty="0" smtClean="0" sz="550" spc="5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 </a:t>
                      </a:r>
                      <a:r>
                        <a:rPr dirty="0" smtClean="0" sz="550" spc="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Width:</a:t>
                      </a:r>
                      <a:r>
                        <a:rPr dirty="0" smtClean="0" sz="550" spc="5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 </a:t>
                      </a:r>
                      <a:r>
                        <a:rPr dirty="0" smtClean="0" sz="550" spc="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58mm</a:t>
                      </a:r>
                      <a:endParaRPr sz="550">
                        <a:latin typeface="Meiryo"/>
                        <a:cs typeface="Meiryo"/>
                      </a:endParaRPr>
                    </a:p>
                  </a:txBody>
                  <a:tcPr marL="0" marR="0" marB="0" marT="0"/>
                </a:tc>
              </a:tr>
              <a:tr h="169758">
                <a:tc>
                  <a:txBody>
                    <a:bodyPr/>
                    <a:lstStyle/>
                    <a:p>
                      <a:pPr marL="265430">
                        <a:lnSpc>
                          <a:spcPct val="100000"/>
                        </a:lnSpc>
                      </a:pPr>
                      <a:r>
                        <a:rPr dirty="0" smtClean="0" sz="70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SIM</a:t>
                      </a:r>
                      <a:r>
                        <a:rPr dirty="0" smtClean="0" sz="700" spc="45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mtClean="0" sz="700" spc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Card</a:t>
                      </a:r>
                      <a:r>
                        <a:rPr dirty="0" smtClean="0" sz="700" spc="45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mtClean="0" sz="700" spc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Slot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87325">
                        <a:lnSpc>
                          <a:spcPct val="100000"/>
                        </a:lnSpc>
                      </a:pPr>
                      <a:r>
                        <a:rPr dirty="0" smtClean="0" sz="70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Environment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</a:pPr>
                      <a:r>
                        <a:rPr dirty="0" smtClean="0" sz="70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Size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</a:pPr>
                      <a:r>
                        <a:rPr dirty="0" smtClean="0" sz="70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Port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65100">
                        <a:lnSpc>
                          <a:spcPct val="100000"/>
                        </a:lnSpc>
                      </a:pPr>
                      <a:r>
                        <a:rPr dirty="0" smtClean="0" sz="55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Paper</a:t>
                      </a:r>
                      <a:r>
                        <a:rPr dirty="0" smtClean="0" sz="550" spc="5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 </a:t>
                      </a:r>
                      <a:r>
                        <a:rPr dirty="0" smtClean="0" sz="550" spc="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Roll</a:t>
                      </a:r>
                      <a:r>
                        <a:rPr dirty="0" smtClean="0" sz="550" spc="5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 </a:t>
                      </a:r>
                      <a:r>
                        <a:rPr dirty="0" smtClean="0" sz="550" spc="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Diameter:40mm</a:t>
                      </a:r>
                      <a:endParaRPr sz="550">
                        <a:latin typeface="Meiryo"/>
                        <a:cs typeface="Meiryo"/>
                      </a:endParaRPr>
                    </a:p>
                  </a:txBody>
                  <a:tcPr marL="0" marR="0" marB="0" marT="0"/>
                </a:tc>
              </a:tr>
              <a:tr h="192818">
                <a:tc>
                  <a:txBody>
                    <a:bodyPr/>
                    <a:lstStyle/>
                    <a:p>
                      <a:pPr marL="260350">
                        <a:lnSpc>
                          <a:spcPct val="100000"/>
                        </a:lnSpc>
                      </a:pPr>
                      <a:r>
                        <a:rPr dirty="0" smtClean="0" sz="55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1×</a:t>
                      </a:r>
                      <a:r>
                        <a:rPr dirty="0" smtClean="0" sz="550" spc="5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 </a:t>
                      </a:r>
                      <a:r>
                        <a:rPr dirty="0" smtClean="0" sz="550" spc="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SIM</a:t>
                      </a:r>
                      <a:r>
                        <a:rPr dirty="0" smtClean="0" sz="550" spc="5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 </a:t>
                      </a:r>
                      <a:r>
                        <a:rPr dirty="0" smtClean="0" sz="550" spc="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Card</a:t>
                      </a:r>
                      <a:r>
                        <a:rPr dirty="0" smtClean="0" sz="550" spc="5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 </a:t>
                      </a:r>
                      <a:r>
                        <a:rPr dirty="0" smtClean="0" sz="550" spc="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slot</a:t>
                      </a:r>
                      <a:endParaRPr sz="550">
                        <a:latin typeface="Meiryo"/>
                        <a:cs typeface="Meiryo"/>
                      </a:endParaRPr>
                    </a:p>
                    <a:p>
                      <a:pPr marL="26035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mtClean="0" sz="55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Support</a:t>
                      </a:r>
                      <a:r>
                        <a:rPr dirty="0" smtClean="0" sz="550" spc="5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 </a:t>
                      </a:r>
                      <a:r>
                        <a:rPr dirty="0" smtClean="0" sz="550" spc="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1.8V/3.0V</a:t>
                      </a:r>
                      <a:endParaRPr sz="550">
                        <a:latin typeface="Meiryo"/>
                        <a:cs typeface="Meiryo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82245" marR="204470">
                        <a:lnSpc>
                          <a:spcPts val="660"/>
                        </a:lnSpc>
                      </a:pPr>
                      <a:r>
                        <a:rPr dirty="0" smtClean="0" sz="55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Operating</a:t>
                      </a:r>
                      <a:r>
                        <a:rPr dirty="0" smtClean="0" sz="550" spc="5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 </a:t>
                      </a:r>
                      <a:r>
                        <a:rPr dirty="0" smtClean="0" sz="550" spc="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temperature：</a:t>
                      </a:r>
                      <a:r>
                        <a:rPr dirty="0" smtClean="0" sz="550" spc="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 0℃</a:t>
                      </a:r>
                      <a:r>
                        <a:rPr dirty="0" smtClean="0" sz="550" spc="5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 </a:t>
                      </a:r>
                      <a:r>
                        <a:rPr dirty="0" smtClean="0" sz="550" spc="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~</a:t>
                      </a:r>
                      <a:r>
                        <a:rPr dirty="0" smtClean="0" sz="550" spc="5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 </a:t>
                      </a:r>
                      <a:r>
                        <a:rPr dirty="0" smtClean="0" sz="550" spc="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45℃</a:t>
                      </a:r>
                      <a:endParaRPr sz="550">
                        <a:latin typeface="Meiryo"/>
                        <a:cs typeface="Meiryo"/>
                      </a:endParaRPr>
                    </a:p>
                    <a:p>
                      <a:pPr marL="182245">
                        <a:lnSpc>
                          <a:spcPts val="409"/>
                        </a:lnSpc>
                      </a:pPr>
                      <a:r>
                        <a:rPr dirty="0" smtClean="0" sz="55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Storage</a:t>
                      </a:r>
                      <a:r>
                        <a:rPr dirty="0" smtClean="0" sz="550" spc="5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 </a:t>
                      </a:r>
                      <a:r>
                        <a:rPr dirty="0" smtClean="0" sz="550" spc="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temperature：</a:t>
                      </a:r>
                      <a:endParaRPr sz="550">
                        <a:latin typeface="Meiryo"/>
                        <a:cs typeface="Meiryo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</a:pPr>
                      <a:r>
                        <a:rPr dirty="0" smtClean="0" sz="55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215.2*83*17mm</a:t>
                      </a:r>
                      <a:endParaRPr sz="550">
                        <a:latin typeface="Meiryo"/>
                        <a:cs typeface="Meiryo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</a:pPr>
                      <a:r>
                        <a:rPr dirty="0" smtClean="0" sz="55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1×</a:t>
                      </a:r>
                      <a:r>
                        <a:rPr dirty="0" smtClean="0" sz="550" spc="5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 </a:t>
                      </a:r>
                      <a:r>
                        <a:rPr dirty="0" smtClean="0" sz="550" spc="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Type-C</a:t>
                      </a:r>
                      <a:r>
                        <a:rPr dirty="0" smtClean="0" sz="550" spc="5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 </a:t>
                      </a:r>
                      <a:r>
                        <a:rPr dirty="0" smtClean="0" sz="550" spc="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USB</a:t>
                      </a:r>
                      <a:endParaRPr sz="550">
                        <a:latin typeface="Meiryo"/>
                        <a:cs typeface="Meiryo"/>
                      </a:endParaRPr>
                    </a:p>
                    <a:p>
                      <a:pPr marL="9652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mtClean="0" sz="55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Support</a:t>
                      </a:r>
                      <a:r>
                        <a:rPr dirty="0" smtClean="0" sz="550" spc="5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 </a:t>
                      </a:r>
                      <a:r>
                        <a:rPr dirty="0" smtClean="0" sz="550" spc="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OTG</a:t>
                      </a:r>
                      <a:endParaRPr sz="550">
                        <a:latin typeface="Meiryo"/>
                        <a:cs typeface="Meiryo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Meiryo"/>
                        <a:cs typeface="Meiryo"/>
                      </a:endParaRPr>
                    </a:p>
                  </a:txBody>
                  <a:tcPr marL="0" marR="0" marB="0" marT="0"/>
                </a:tc>
              </a:tr>
              <a:tr h="117432">
                <a:tc>
                  <a:txBody>
                    <a:bodyPr/>
                    <a:lstStyle/>
                    <a:p>
                      <a:pPr marL="260350">
                        <a:lnSpc>
                          <a:spcPct val="100000"/>
                        </a:lnSpc>
                      </a:pPr>
                      <a:r>
                        <a:rPr dirty="0" smtClean="0" sz="55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1×</a:t>
                      </a:r>
                      <a:r>
                        <a:rPr dirty="0" smtClean="0" sz="550" spc="5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 </a:t>
                      </a:r>
                      <a:r>
                        <a:rPr dirty="0" smtClean="0" sz="550" spc="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PSAM</a:t>
                      </a:r>
                      <a:r>
                        <a:rPr dirty="0" smtClean="0" sz="550" spc="5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 </a:t>
                      </a:r>
                      <a:r>
                        <a:rPr dirty="0" smtClean="0" sz="550" spc="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(compatible)</a:t>
                      </a:r>
                      <a:endParaRPr sz="550">
                        <a:latin typeface="Meiryo"/>
                        <a:cs typeface="Meiryo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82245">
                        <a:lnSpc>
                          <a:spcPct val="100000"/>
                        </a:lnSpc>
                      </a:pPr>
                      <a:r>
                        <a:rPr dirty="0" smtClean="0" sz="55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-40℃</a:t>
                      </a:r>
                      <a:r>
                        <a:rPr dirty="0" smtClean="0" sz="550" spc="5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 </a:t>
                      </a:r>
                      <a:r>
                        <a:rPr dirty="0" smtClean="0" sz="550" spc="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~</a:t>
                      </a:r>
                      <a:r>
                        <a:rPr dirty="0" smtClean="0" sz="550" spc="5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 </a:t>
                      </a:r>
                      <a:r>
                        <a:rPr dirty="0" smtClean="0" sz="550" spc="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70℃</a:t>
                      </a:r>
                      <a:endParaRPr sz="550">
                        <a:latin typeface="Meiryo"/>
                        <a:cs typeface="Meiryo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Meiryo"/>
                        <a:cs typeface="Meiryo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Meiryo"/>
                        <a:cs typeface="Meiryo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Meiryo"/>
                        <a:cs typeface="Meiryo"/>
                      </a:endParaRPr>
                    </a:p>
                  </a:txBody>
                  <a:tcPr marL="0" marR="0" marB="0" marT="0"/>
                </a:tc>
              </a:tr>
              <a:tr h="83673">
                <a:tc>
                  <a:txBody>
                    <a:bodyPr/>
                    <a:lstStyle/>
                    <a:p>
                      <a:pPr/>
                      <a:endParaRPr sz="550">
                        <a:latin typeface="Meiryo"/>
                        <a:cs typeface="Meiryo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82245">
                        <a:lnSpc>
                          <a:spcPct val="100000"/>
                        </a:lnSpc>
                      </a:pPr>
                      <a:r>
                        <a:rPr dirty="0" smtClean="0" sz="55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Drop</a:t>
                      </a:r>
                      <a:r>
                        <a:rPr dirty="0" smtClean="0" sz="550" spc="5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 </a:t>
                      </a:r>
                      <a:r>
                        <a:rPr dirty="0" smtClean="0" sz="550" spc="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test</a:t>
                      </a:r>
                      <a:r>
                        <a:rPr dirty="0" smtClean="0" sz="550" spc="5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 </a:t>
                      </a:r>
                      <a:r>
                        <a:rPr dirty="0" smtClean="0" sz="550" spc="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height：</a:t>
                      </a:r>
                      <a:endParaRPr sz="550">
                        <a:latin typeface="Meiryo"/>
                        <a:cs typeface="Meiryo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Meiryo"/>
                        <a:cs typeface="Meiryo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Meiryo"/>
                        <a:cs typeface="Meiryo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Meiryo"/>
                        <a:cs typeface="Meiryo"/>
                      </a:endParaRPr>
                    </a:p>
                  </a:txBody>
                  <a:tcPr marL="0" marR="0" marB="0" marT="0"/>
                </a:tc>
              </a:tr>
              <a:tr h="88106">
                <a:tc>
                  <a:txBody>
                    <a:bodyPr/>
                    <a:lstStyle/>
                    <a:p>
                      <a:pPr/>
                      <a:endParaRPr sz="550">
                        <a:latin typeface="Meiryo"/>
                        <a:cs typeface="Meiryo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82245">
                        <a:lnSpc>
                          <a:spcPct val="100000"/>
                        </a:lnSpc>
                      </a:pPr>
                      <a:r>
                        <a:rPr dirty="0" smtClean="0" sz="55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Pass</a:t>
                      </a:r>
                      <a:r>
                        <a:rPr dirty="0" smtClean="0" sz="550" spc="5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 </a:t>
                      </a:r>
                      <a:r>
                        <a:rPr dirty="0" smtClean="0" sz="550" spc="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1M</a:t>
                      </a:r>
                      <a:r>
                        <a:rPr dirty="0" smtClean="0" sz="550" spc="5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 </a:t>
                      </a:r>
                      <a:r>
                        <a:rPr dirty="0" smtClean="0" sz="550" spc="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Drop</a:t>
                      </a:r>
                      <a:r>
                        <a:rPr dirty="0" smtClean="0" sz="550" spc="5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 </a:t>
                      </a:r>
                      <a:r>
                        <a:rPr dirty="0" smtClean="0" sz="550" spc="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Test</a:t>
                      </a:r>
                      <a:endParaRPr sz="550">
                        <a:latin typeface="Meiryo"/>
                        <a:cs typeface="Meiryo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Meiryo"/>
                        <a:cs typeface="Meiryo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Meiryo"/>
                        <a:cs typeface="Meiryo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Meiryo"/>
                        <a:cs typeface="Meiryo"/>
                      </a:endParaRPr>
                    </a:p>
                  </a:txBody>
                  <a:tcPr marL="0" marR="0" marB="0" marT="0"/>
                </a:tc>
              </a:tr>
              <a:tr h="156172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</a:pPr>
                      <a:r>
                        <a:rPr dirty="0" smtClean="0" sz="7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Optional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165945">
                <a:tc>
                  <a:txBody>
                    <a:bodyPr/>
                    <a:lstStyle/>
                    <a:p>
                      <a:pPr marL="282575">
                        <a:lnSpc>
                          <a:spcPct val="100000"/>
                        </a:lnSpc>
                      </a:pPr>
                      <a:r>
                        <a:rPr dirty="0" smtClean="0" sz="70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Barcode</a:t>
                      </a:r>
                      <a:r>
                        <a:rPr dirty="0" smtClean="0" sz="700" spc="45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mtClean="0" sz="700" spc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Scanner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87325">
                        <a:lnSpc>
                          <a:spcPct val="100000"/>
                        </a:lnSpc>
                      </a:pPr>
                      <a:r>
                        <a:rPr dirty="0" smtClean="0" sz="70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Base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dirty="0" smtClean="0" sz="70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NFC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102158">
                <a:tc>
                  <a:txBody>
                    <a:bodyPr/>
                    <a:lstStyle/>
                    <a:p>
                      <a:pPr marL="277495">
                        <a:lnSpc>
                          <a:spcPct val="100000"/>
                        </a:lnSpc>
                      </a:pPr>
                      <a:r>
                        <a:rPr dirty="0" smtClean="0" sz="50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1D</a:t>
                      </a:r>
                      <a:r>
                        <a:rPr dirty="0" smtClean="0" sz="500" spc="5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 </a:t>
                      </a:r>
                      <a:r>
                        <a:rPr dirty="0" smtClean="0" sz="500" spc="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scanner</a:t>
                      </a:r>
                      <a:endParaRPr sz="500">
                        <a:latin typeface="Meiryo"/>
                        <a:cs typeface="Meiryo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82245">
                        <a:lnSpc>
                          <a:spcPct val="100000"/>
                        </a:lnSpc>
                      </a:pPr>
                      <a:r>
                        <a:rPr dirty="0" smtClean="0" sz="55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Support</a:t>
                      </a:r>
                      <a:r>
                        <a:rPr dirty="0" smtClean="0" sz="550" spc="5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 </a:t>
                      </a:r>
                      <a:r>
                        <a:rPr dirty="0" smtClean="0" sz="550" spc="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Base</a:t>
                      </a:r>
                      <a:r>
                        <a:rPr dirty="0" smtClean="0" sz="550" spc="5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 </a:t>
                      </a:r>
                      <a:r>
                        <a:rPr dirty="0" smtClean="0" sz="550" spc="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Charging</a:t>
                      </a:r>
                      <a:endParaRPr sz="550">
                        <a:latin typeface="Meiryo"/>
                        <a:cs typeface="Meiryo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0960">
                        <a:lnSpc>
                          <a:spcPct val="100000"/>
                        </a:lnSpc>
                      </a:pPr>
                      <a:r>
                        <a:rPr dirty="0" smtClean="0" sz="55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mifare/Felica/ISO</a:t>
                      </a:r>
                      <a:r>
                        <a:rPr dirty="0" smtClean="0" sz="550" spc="5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 </a:t>
                      </a:r>
                      <a:r>
                        <a:rPr dirty="0" smtClean="0" sz="550" spc="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14443</a:t>
                      </a:r>
                      <a:endParaRPr sz="550">
                        <a:latin typeface="Meiryo"/>
                        <a:cs typeface="Meiryo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Meiryo"/>
                        <a:cs typeface="Meiryo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Meiryo"/>
                        <a:cs typeface="Meiryo"/>
                      </a:endParaRPr>
                    </a:p>
                  </a:txBody>
                  <a:tcPr marL="0" marR="0" marB="0" marT="0"/>
                </a:tc>
              </a:tr>
              <a:tr h="146508">
                <a:tc>
                  <a:txBody>
                    <a:bodyPr/>
                    <a:lstStyle/>
                    <a:p>
                      <a:pPr/>
                      <a:endParaRPr sz="550">
                        <a:latin typeface="Meiryo"/>
                        <a:cs typeface="Meiryo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82245">
                        <a:lnSpc>
                          <a:spcPct val="100000"/>
                        </a:lnSpc>
                      </a:pPr>
                      <a:r>
                        <a:rPr dirty="0" smtClean="0" sz="55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Extremal</a:t>
                      </a:r>
                      <a:r>
                        <a:rPr dirty="0" smtClean="0" sz="550" spc="5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 </a:t>
                      </a:r>
                      <a:r>
                        <a:rPr dirty="0" smtClean="0" sz="550" spc="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OTG</a:t>
                      </a:r>
                      <a:r>
                        <a:rPr dirty="0" smtClean="0" sz="550" spc="5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 </a:t>
                      </a:r>
                      <a:r>
                        <a:rPr dirty="0" smtClean="0" sz="550" spc="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Equipment</a:t>
                      </a:r>
                      <a:endParaRPr sz="550">
                        <a:latin typeface="Meiryo"/>
                        <a:cs typeface="Meiryo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0960">
                        <a:lnSpc>
                          <a:spcPct val="100000"/>
                        </a:lnSpc>
                      </a:pPr>
                      <a:r>
                        <a:rPr dirty="0" smtClean="0" sz="55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Type</a:t>
                      </a:r>
                      <a:r>
                        <a:rPr dirty="0" smtClean="0" sz="550" spc="5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 </a:t>
                      </a:r>
                      <a:r>
                        <a:rPr dirty="0" smtClean="0" sz="550" spc="0">
                          <a:solidFill>
                            <a:srgbClr val="FFFFFF"/>
                          </a:solidFill>
                          <a:latin typeface="Meiryo"/>
                          <a:cs typeface="Meiryo"/>
                        </a:rPr>
                        <a:t>A/B/ISO15693</a:t>
                      </a:r>
                      <a:endParaRPr sz="550">
                        <a:latin typeface="Meiryo"/>
                        <a:cs typeface="Meiryo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Meiryo"/>
                        <a:cs typeface="Meiryo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550">
                        <a:latin typeface="Meiryo"/>
                        <a:cs typeface="Meiryo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v2-PRO</dc:title>
  <dcterms:created xsi:type="dcterms:W3CDTF">2019-07-19T14:33:14Z</dcterms:created>
  <dcterms:modified xsi:type="dcterms:W3CDTF">2019-07-19T14:33:14Z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2019-05-08T00:00:00Z</vt:filetime>
  </property>
  <property fmtid="{D5CDD505-2E9C-101B-9397-08002B2CF9AE}" pid="3" name="LastSaved">
    <vt:filetime>2019-07-19T00:00:00Z</vt:filetime>
  </property>
</Properties>
</file>